
<file path=[Content_Types].xml><?xml version="1.0" encoding="utf-8"?>
<Types xmlns="http://schemas.openxmlformats.org/package/2006/content-types">
  <Override PartName="/ppt/diagrams/quickStyle7.xml" ContentType="application/vnd.openxmlformats-officedocument.drawingml.diagramStyle+xml"/>
  <Override PartName="/ppt/tags/tag13.xml" ContentType="application/vnd.openxmlformats-officedocument.presentationml.tags+xml"/>
  <Override PartName="/ppt/diagrams/colors12.xml" ContentType="application/vnd.openxmlformats-officedocument.drawingml.diagramColors+xml"/>
  <Override PartName="/ppt/slides/slide28.xml" ContentType="application/vnd.openxmlformats-officedocument.presentationml.slide+xml"/>
  <Override PartName="/ppt/diagrams/drawing2.xml" ContentType="application/vnd.ms-office.drawingml.diagramDrawing+xml"/>
  <Override PartName="/ppt/diagrams/drawing4.xml" ContentType="application/vnd.ms-office.drawingml.diagramDrawing+xml"/>
  <Override PartName="/ppt/diagrams/colors1.xml" ContentType="application/vnd.openxmlformats-officedocument.drawingml.diagramColors+xml"/>
  <Override PartName="/ppt/tags/tag34.xml" ContentType="application/vnd.openxmlformats-officedocument.presentationml.tags+xml"/>
  <Override PartName="/ppt/notesSlides/notesSlide9.xml" ContentType="application/vnd.openxmlformats-officedocument.presentationml.notesSlide+xml"/>
  <Override PartName="/docProps/app.xml" ContentType="application/vnd.openxmlformats-officedocument.extended-properties+xml"/>
  <Override PartName="/ppt/tags/tag15.xml" ContentType="application/vnd.openxmlformats-officedocument.presentationml.tags+xml"/>
  <Override PartName="/ppt/diagrams/layout8.xml" ContentType="application/vnd.openxmlformats-officedocument.drawingml.diagramLayout+xml"/>
  <Override PartName="/ppt/slides/slide11.xml" ContentType="application/vnd.openxmlformats-officedocument.presentationml.slide+xml"/>
  <Override PartName="/ppt/slideLayouts/slideLayout3.xml" ContentType="application/vnd.openxmlformats-officedocument.presentationml.slideLayout+xml"/>
  <Override PartName="/ppt/diagrams/drawing7.xml" ContentType="application/vnd.ms-office.drawingml.diagramDrawing+xml"/>
  <Override PartName="/ppt/diagrams/drawing5.xml" ContentType="application/vnd.ms-office.drawingml.diagramDrawing+xml"/>
  <Override PartName="/ppt/slides/slide1.xml" ContentType="application/vnd.openxmlformats-officedocument.presentationml.slide+xml"/>
  <Override PartName="/ppt/tableStyles.xml" ContentType="application/vnd.openxmlformats-officedocument.presentationml.tableStyles+xml"/>
  <Override PartName="/ppt/diagrams/data1.xml" ContentType="application/vnd.openxmlformats-officedocument.drawingml.diagramData+xml"/>
  <Override PartName="/ppt/notesSlides/notesSlide15.xml" ContentType="application/vnd.openxmlformats-officedocument.presentationml.notesSlide+xml"/>
  <Override PartName="/ppt/diagrams/quickStyle8.xml" ContentType="application/vnd.openxmlformats-officedocument.drawingml.diagramStyle+xml"/>
  <Default Extension="wmf" ContentType="image/x-wmf"/>
  <Override PartName="/ppt/tags/tag32.xml" ContentType="application/vnd.openxmlformats-officedocument.presentationml.tags+xml"/>
  <Override PartName="/ppt/tags/tag9.xml" ContentType="application/vnd.openxmlformats-officedocument.presentationml.tags+xml"/>
  <Override PartName="/ppt/notesSlides/notesSlide23.xml" ContentType="application/vnd.openxmlformats-officedocument.presentationml.notesSlide+xml"/>
  <Override PartName="/ppt/diagrams/colors10.xml" ContentType="application/vnd.openxmlformats-officedocument.drawingml.diagramColors+xml"/>
  <Override PartName="/ppt/diagrams/quickStyle9.xml" ContentType="application/vnd.openxmlformats-officedocument.drawingml.diagramStyle+xml"/>
  <Override PartName="/ppt/slides/slide20.xml" ContentType="application/vnd.openxmlformats-officedocument.presentationml.slide+xml"/>
  <Override PartName="/ppt/slides/slide17.xml" ContentType="application/vnd.openxmlformats-officedocument.presentationml.slide+xml"/>
  <Override PartName="/ppt/diagrams/data6.xml" ContentType="application/vnd.openxmlformats-officedocument.drawingml.diagramData+xml"/>
  <Override PartName="/ppt/notesSlides/notesSlide13.xml" ContentType="application/vnd.openxmlformats-officedocument.presentationml.notesSlide+xml"/>
  <Override PartName="/ppt/notesSlides/notesSlide1.xml" ContentType="application/vnd.openxmlformats-officedocument.presentationml.notesSlide+xml"/>
  <Override PartName="/ppt/diagrams/drawing12.xml" ContentType="application/vnd.ms-office.drawingml.diagramDrawing+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diagrams/quickStyle5.xml" ContentType="application/vnd.openxmlformats-officedocument.drawingml.diagramStyle+xml"/>
  <Default Extension="vml" ContentType="application/vnd.openxmlformats-officedocument.vmlDrawing"/>
  <Override PartName="/ppt/diagrams/data11.xml" ContentType="application/vnd.openxmlformats-officedocument.drawingml.diagramData+xml"/>
  <Default Extension="png" ContentType="image/png"/>
  <Override PartName="/ppt/tags/tag7.xml" ContentType="application/vnd.openxmlformats-officedocument.presentationml.tags+xml"/>
  <Override PartName="/docProps/core.xml" ContentType="application/vnd.openxmlformats-package.core-properties+xml"/>
  <Override PartName="/ppt/tags/tag19.xml" ContentType="application/vnd.openxmlformats-officedocument.presentationml.tags+xml"/>
  <Override PartName="/ppt/slides/slide31.xml" ContentType="application/vnd.openxmlformats-officedocument.presentationml.slide+xml"/>
  <Override PartName="/ppt/diagrams/quickStyle12.xml" ContentType="application/vnd.openxmlformats-officedocument.drawingml.diagramStyle+xml"/>
  <Default Extension="bin" ContentType="application/vnd.openxmlformats-officedocument.presentationml.printerSettings"/>
  <Override PartName="/ppt/tags/tag8.xml" ContentType="application/vnd.openxmlformats-officedocument.presentationml.tags+xml"/>
  <Override PartName="/ppt/notesSlides/notesSlide24.xml" ContentType="application/vnd.openxmlformats-officedocument.presentationml.notesSlide+xml"/>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ags/tag20.xml" ContentType="application/vnd.openxmlformats-officedocument.presentationml.tags+xml"/>
  <Override PartName="/ppt/theme/theme2.xml" ContentType="application/vnd.openxmlformats-officedocument.theme+xml"/>
  <Override PartName="/ppt/slides/slide2.xml" ContentType="application/vnd.openxmlformats-officedocument.presentationml.slide+xml"/>
  <Override PartName="/ppt/notesSlides/notesSlide25.xml" ContentType="application/vnd.openxmlformats-officedocument.presentationml.notesSlide+xml"/>
  <Override PartName="/ppt/diagrams/data12.xml" ContentType="application/vnd.openxmlformats-officedocument.drawingml.diagramData+xml"/>
  <Override PartName="/ppt/diagrams/quickStyle10.xml" ContentType="application/vnd.openxmlformats-officedocument.drawingml.diagramStyle+xml"/>
  <Override PartName="/ppt/diagrams/layout10.xml" ContentType="application/vnd.openxmlformats-officedocument.drawingml.diagramLayout+xml"/>
  <Override PartName="/ppt/diagrams/colors11.xml" ContentType="application/vnd.openxmlformats-officedocument.drawingml.diagramColors+xml"/>
  <Override PartName="/ppt/notesSlides/notesSlide21.xml" ContentType="application/vnd.openxmlformats-officedocument.presentationml.notesSlide+xml"/>
  <Override PartName="/ppt/diagrams/layout2.xml" ContentType="application/vnd.openxmlformats-officedocument.drawingml.diagramLayout+xml"/>
  <Override PartName="/ppt/tags/tag3.xml" ContentType="application/vnd.openxmlformats-officedocument.presentationml.tags+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slides/slide25.xml" ContentType="application/vnd.openxmlformats-officedocument.presentationml.slide+xml"/>
  <Override PartName="/ppt/tags/tag18.xml" ContentType="application/vnd.openxmlformats-officedocument.presentationml.tags+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diagrams/quickStyle4.xml" ContentType="application/vnd.openxmlformats-officedocument.drawingml.diagramStyle+xml"/>
  <Override PartName="/ppt/embeddings/oleObject1.bin" ContentType="application/vnd.openxmlformats-officedocument.oleObject"/>
  <Override PartName="/ppt/notesSlides/notesSlide26.xml" ContentType="application/vnd.openxmlformats-officedocument.presentationml.notesSlide+xml"/>
  <Override PartName="/ppt/diagrams/data8.xml" ContentType="application/vnd.openxmlformats-officedocument.drawingml.diagramData+xml"/>
  <Override PartName="/ppt/diagrams/colors3.xml" ContentType="application/vnd.openxmlformats-officedocument.drawingml.diagramColors+xml"/>
  <Override PartName="/ppt/diagrams/data9.xml" ContentType="application/vnd.openxmlformats-officedocument.drawingml.diagramData+xml"/>
  <Override PartName="/ppt/diagrams/layout5.xml" ContentType="application/vnd.openxmlformats-officedocument.drawingml.diagramLayout+xml"/>
  <Override PartName="/ppt/tags/tag27.xml" ContentType="application/vnd.openxmlformats-officedocument.presentationml.tags+xml"/>
  <Override PartName="/ppt/tags/tag10.xml" ContentType="application/vnd.openxmlformats-officedocument.presentationml.tags+xml"/>
  <Override PartName="/ppt/diagrams/quickStyle6.xml" ContentType="application/vnd.openxmlformats-officedocument.drawingml.diagramStyle+xml"/>
  <Override PartName="/ppt/presentation.xml" ContentType="application/vnd.openxmlformats-officedocument.presentationml.presentation.main+xml"/>
  <Override PartName="/ppt/diagrams/layout7.xml" ContentType="application/vnd.openxmlformats-officedocument.drawingml.diagramLayout+xml"/>
  <Override PartName="/ppt/tags/tag23.xml" ContentType="application/vnd.openxmlformats-officedocument.presentationml.tags+xml"/>
  <Default Extension="jpeg" ContentType="image/jpeg"/>
  <Override PartName="/ppt/slides/slide3.xml" ContentType="application/vnd.openxmlformats-officedocument.presentationml.slide+xml"/>
  <Override PartName="/ppt/tags/tag2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slides/slide15.xml" ContentType="application/vnd.openxmlformats-officedocument.presentationml.slide+xml"/>
  <Default Extension="rels" ContentType="application/vnd.openxmlformats-package.relationships+xml"/>
  <Override PartName="/ppt/diagrams/layout9.xml" ContentType="application/vnd.openxmlformats-officedocument.drawingml.diagramLayout+xml"/>
  <Override PartName="/ppt/diagrams/colors13.xml" ContentType="application/vnd.openxmlformats-officedocument.drawingml.diagramColors+xml"/>
  <Override PartName="/ppt/slides/slide9.xml" ContentType="application/vnd.openxmlformats-officedocument.presentationml.slide+xml"/>
  <Override PartName="/ppt/diagrams/colors5.xml" ContentType="application/vnd.openxmlformats-officedocument.drawingml.diagramColors+xml"/>
  <Override PartName="/ppt/slides/slide39.xml" ContentType="application/vnd.openxmlformats-officedocument.presentationml.slide+xml"/>
  <Override PartName="/ppt/slides/slide32.xml" ContentType="application/vnd.openxmlformats-officedocument.presentationml.slide+xml"/>
  <Override PartName="/ppt/diagrams/colors6.xml" ContentType="application/vnd.openxmlformats-officedocument.drawingml.diagramColors+xml"/>
  <Override PartName="/ppt/slides/slide16.xml" ContentType="application/vnd.openxmlformats-officedocument.presentationml.slide+xml"/>
  <Default Extension="gif" ContentType="image/gif"/>
  <Override PartName="/ppt/slides/slide38.xml" ContentType="application/vnd.openxmlformats-officedocument.presentationml.slide+xml"/>
  <Override PartName="/ppt/slides/slide29.xml" ContentType="application/vnd.openxmlformats-officedocument.presentationml.slide+xml"/>
  <Override PartName="/ppt/notesSlides/notesSlide22.xml" ContentType="application/vnd.openxmlformats-officedocument.presentationml.notesSlide+xml"/>
  <Override PartName="/ppt/diagrams/data13.xml" ContentType="application/vnd.openxmlformats-officedocument.drawingml.diagramData+xml"/>
  <Override PartName="/ppt/slides/slide2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diagrams/layout1.xml" ContentType="application/vnd.openxmlformats-officedocument.drawingml.diagramLayout+xml"/>
  <Override PartName="/ppt/diagrams/quickStyle11.xml" ContentType="application/vnd.openxmlformats-officedocument.drawingml.diagramStyle+xml"/>
  <Override PartName="/ppt/notesSlides/notesSlide16.xml" ContentType="application/vnd.openxmlformats-officedocument.presentationml.notesSlide+xml"/>
  <Override PartName="/ppt/diagrams/colors7.xml" ContentType="application/vnd.openxmlformats-officedocument.drawingml.diagramColors+xml"/>
  <Override PartName="/ppt/slides/slide21.xml" ContentType="application/vnd.openxmlformats-officedocument.presentationml.slide+xml"/>
  <Override PartName="/ppt/tags/tag17.xml" ContentType="application/vnd.openxmlformats-officedocument.presentationml.tags+xml"/>
  <Override PartName="/ppt/slides/slide23.xml" ContentType="application/vnd.openxmlformats-officedocument.presentationml.slide+xml"/>
  <Override PartName="/ppt/notesMasters/notesMaster1.xml" ContentType="application/vnd.openxmlformats-officedocument.presentationml.notesMaster+xml"/>
  <Override PartName="/ppt/slides/slide7.xml" ContentType="application/vnd.openxmlformats-officedocument.presentationml.slide+xml"/>
  <Override PartName="/ppt/viewProps.xml" ContentType="application/vnd.openxmlformats-officedocument.presentationml.viewProps+xml"/>
  <Override PartName="/ppt/diagrams/quickStyle3.xml" ContentType="application/vnd.openxmlformats-officedocument.drawingml.diagramStyle+xml"/>
  <Override PartName="/ppt/diagrams/layout4.xml" ContentType="application/vnd.openxmlformats-officedocument.drawingml.diagramLayout+xml"/>
  <Override PartName="/ppt/diagrams/layout11.xml" ContentType="application/vnd.openxmlformats-officedocument.drawingml.diagramLayout+xml"/>
  <Override PartName="/ppt/diagrams/drawing13.xml" ContentType="application/vnd.ms-office.drawingml.diagramDrawing+xml"/>
  <Override PartName="/ppt/notesSlides/notesSlide4.xml" ContentType="application/vnd.openxmlformats-officedocument.presentationml.notesSlide+xml"/>
  <Override PartName="/ppt/diagrams/drawing11.xml" ContentType="application/vnd.ms-office.drawingml.diagramDrawing+xml"/>
  <Override PartName="/ppt/slides/slide13.xml" ContentType="application/vnd.openxmlformats-officedocument.presentationml.slide+xml"/>
  <Override PartName="/ppt/tags/tag35.xml" ContentType="application/vnd.openxmlformats-officedocument.presentationml.tags+xml"/>
  <Override PartName="/ppt/notesSlides/notesSlide17.xml" ContentType="application/vnd.openxmlformats-officedocument.presentationml.notesSlide+xml"/>
  <Override PartName="/ppt/diagrams/data10.xml" ContentType="application/vnd.openxmlformats-officedocument.drawingml.diagramData+xml"/>
  <Override PartName="/ppt/notesSlides/notesSlide6.xml" ContentType="application/vnd.openxmlformats-officedocument.presentationml.notesSlide+xml"/>
  <Override PartName="/ppt/tags/tag12.xml" ContentType="application/vnd.openxmlformats-officedocument.presentationml.tags+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diagrams/data3.xml" ContentType="application/vnd.openxmlformats-officedocument.drawingml.diagramData+xml"/>
  <Override PartName="/ppt/diagrams/quickStyle1.xml" ContentType="application/vnd.openxmlformats-officedocument.drawingml.diagramStyle+xml"/>
  <Override PartName="/ppt/tags/tag24.xml" ContentType="application/vnd.openxmlformats-officedocument.presentationml.tags+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9.xml" ContentType="application/vnd.openxmlformats-officedocument.drawingml.diagramColors+xml"/>
  <Override PartName="/ppt/diagrams/layout12.xml" ContentType="application/vnd.openxmlformats-officedocument.drawingml.diagramLayout+xml"/>
  <Override PartName="/ppt/tags/tag29.xml" ContentType="application/vnd.openxmlformats-officedocument.presentationml.tags+xml"/>
  <Override PartName="/ppt/presProps.xml" ContentType="application/vnd.openxmlformats-officedocument.presentationml.presProps+xml"/>
  <Override PartName="/ppt/tags/tag14.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slides/slide27.xml" ContentType="application/vnd.openxmlformats-officedocument.presentationml.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tags/tag11.xml" ContentType="application/vnd.openxmlformats-officedocument.presentationml.tags+xml"/>
  <Override PartName="/ppt/diagrams/drawing10.xml" ContentType="application/vnd.ms-office.drawingml.diagramDrawing+xml"/>
  <Override PartName="/ppt/slides/slide12.xml" ContentType="application/vnd.openxmlformats-officedocument.presentationml.slide+xml"/>
  <Override PartName="/ppt/tags/tag2.xml" ContentType="application/vnd.openxmlformats-officedocument.presentationml.tags+xml"/>
  <Override PartName="/ppt/diagrams/data7.xml" ContentType="application/vnd.openxmlformats-officedocument.drawingml.diagramData+xml"/>
  <Override PartName="/ppt/diagrams/colors8.xml" ContentType="application/vnd.openxmlformats-officedocument.drawingml.diagramColors+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diagrams/layout13.xml" ContentType="application/vnd.openxmlformats-officedocument.drawingml.diagramLayout+xml"/>
  <Override PartName="/ppt/slides/slide35.xml" ContentType="application/vnd.openxmlformats-officedocument.presentationml.slide+xml"/>
  <Override PartName="/ppt/tags/tag22.xml" ContentType="application/vnd.openxmlformats-officedocument.presentationml.tags+xml"/>
  <Override PartName="/ppt/diagrams/colors4.xml" ContentType="application/vnd.openxmlformats-officedocument.drawingml.diagramColors+xml"/>
  <Override PartName="/ppt/diagrams/drawing9.xml" ContentType="application/vnd.ms-office.drawingml.diagramDrawing+xml"/>
  <Override PartName="/ppt/slideLayouts/slideLayout5.xml" ContentType="application/vnd.openxmlformats-officedocument.presentationml.slideLayout+xml"/>
  <Override PartName="/ppt/tags/tag30.xml" ContentType="application/vnd.openxmlformats-officedocument.presentationml.tags+xml"/>
  <Override PartName="/ppt/notesSlides/notesSlide29.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21.xml" ContentType="application/vnd.openxmlformats-officedocument.presentationml.tags+xml"/>
  <Override PartName="/ppt/diagrams/drawing3.xml" ContentType="application/vnd.ms-office.drawingml.diagramDrawing+xml"/>
  <Override PartName="/ppt/slides/slide34.xml" ContentType="application/vnd.openxmlformats-officedocument.presentationml.slide+xml"/>
  <Override PartName="/ppt/diagrams/data5.xml" ContentType="application/vnd.openxmlformats-officedocument.drawingml.diagramData+xml"/>
  <Override PartName="/ppt/notesSlides/notesSlide12.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drawing6.xml" ContentType="application/vnd.ms-office.drawingml.diagramDrawing+xml"/>
  <Override PartName="/ppt/slideLayouts/slideLayout1.xml" ContentType="application/vnd.openxmlformats-officedocument.presentationml.slideLayout+xml"/>
  <Override PartName="/ppt/theme/theme1.xml" ContentType="application/vnd.openxmlformats-officedocument.theme+xml"/>
  <Override PartName="/ppt/tags/tag28.xml" ContentType="application/vnd.openxmlformats-officedocument.presentationml.tags+xml"/>
  <Override PartName="/ppt/tags/tag31.xml" ContentType="application/vnd.openxmlformats-officedocument.presentationml.tags+xml"/>
  <Override PartName="/ppt/slides/slide5.xml" ContentType="application/vnd.openxmlformats-officedocument.presentationml.slide+xml"/>
  <Override PartName="/ppt/diagrams/layout6.xml" ContentType="application/vnd.openxmlformats-officedocument.drawingml.diagramLayout+xml"/>
  <Override PartName="/ppt/slides/slide4.xml" ContentType="application/vnd.openxmlformats-officedocument.presentationml.slide+xml"/>
  <Override PartName="/ppt/diagrams/drawing8.xml" ContentType="application/vnd.ms-office.drawingml.diagramDrawing+xml"/>
  <Override PartName="/ppt/slides/slide8.xml" ContentType="application/vnd.openxmlformats-officedocument.presentationml.slide+xml"/>
  <Override PartName="/ppt/diagrams/quickStyle13.xml" ContentType="application/vnd.openxmlformats-officedocument.drawingml.diagramStyle+xml"/>
  <Override PartName="/ppt/tags/tag26.xml" ContentType="application/vnd.openxmlformats-officedocument.presentationml.tags+xml"/>
  <Override PartName="/ppt/diagrams/drawing1.xml" ContentType="application/vnd.ms-office.drawingml.diagramDrawing+xml"/>
  <Override PartName="/ppt/slides/slide24.xml" ContentType="application/vnd.openxmlformats-officedocument.presentationml.slide+xml"/>
  <Override PartName="/ppt/diagrams/layout3.xml" ContentType="application/vnd.openxmlformats-officedocument.drawingml.diagramLayout+xml"/>
  <Override PartName="/ppt/tags/tag1.xml" ContentType="application/vnd.openxmlformats-officedocument.presentationml.tags+xml"/>
  <Override PartName="/ppt/diagrams/colors2.xml" ContentType="application/vnd.openxmlformats-officedocument.drawingml.diagramColors+xml"/>
  <Override PartName="/ppt/slides/slide6.xml" ContentType="application/vnd.openxmlformats-officedocument.presentationml.slide+xml"/>
  <Override PartName="/ppt/notesSlides/notesSlide20.xml" ContentType="application/vnd.openxmlformats-officedocument.presentationml.notesSlide+xml"/>
  <Override PartName="/ppt/diagrams/data2.xml" ContentType="application/vnd.openxmlformats-officedocument.drawingml.diagramData+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43"/>
  </p:notesMasterIdLst>
  <p:sldIdLst>
    <p:sldId id="263" r:id="rId2"/>
    <p:sldId id="304" r:id="rId3"/>
    <p:sldId id="264" r:id="rId4"/>
    <p:sldId id="265" r:id="rId5"/>
    <p:sldId id="266" r:id="rId6"/>
    <p:sldId id="267" r:id="rId7"/>
    <p:sldId id="268" r:id="rId8"/>
    <p:sldId id="269" r:id="rId9"/>
    <p:sldId id="270" r:id="rId10"/>
    <p:sldId id="271" r:id="rId11"/>
    <p:sldId id="272" r:id="rId12"/>
    <p:sldId id="273"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AEAEA"/>
    <a:srgbClr val="B2B2B2"/>
    <a:srgbClr val="FF7401"/>
    <a:srgbClr val="FC9204"/>
    <a:srgbClr val="CC3300"/>
    <a:srgbClr val="FF3300"/>
    <a:srgbClr val="FFCC00"/>
    <a:srgbClr val="EBEE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horzBarState="maximized">
    <p:restoredLeft sz="15620" autoAdjust="0"/>
    <p:restoredTop sz="94660" autoAdjust="0"/>
  </p:normalViewPr>
  <p:slideViewPr>
    <p:cSldViewPr>
      <p:cViewPr varScale="1">
        <p:scale>
          <a:sx n="112" d="100"/>
          <a:sy n="112" d="100"/>
        </p:scale>
        <p:origin x="-784" y="-11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slide" Target="slides/slide38.xml"/><Relationship Id="rId40" Type="http://schemas.openxmlformats.org/officeDocument/2006/relationships/slide" Target="slides/slide39.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notesMaster" Target="notesMasters/notesMaster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47" Type="http://schemas.openxmlformats.org/officeDocument/2006/relationships/theme" Target="theme/theme1.xml"/><Relationship Id="rId48"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presProps" Target="pres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slide" Target="slides/slide4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printerSettings" Target="printerSettings/printerSettings1.bin"/><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_rels/viewProps.xml.rels><?xml version="1.0" encoding="UTF-8" standalone="yes"?>
<Relationships xmlns="http://schemas.openxmlformats.org/package/2006/relationships"><Relationship Id="rId14" Type="http://schemas.openxmlformats.org/officeDocument/2006/relationships/slide" Target="slides/slide26.xml"/><Relationship Id="rId20" Type="http://schemas.openxmlformats.org/officeDocument/2006/relationships/slide" Target="slides/slide40.xml"/><Relationship Id="rId4" Type="http://schemas.openxmlformats.org/officeDocument/2006/relationships/slide" Target="slides/slide10.xml"/><Relationship Id="rId7" Type="http://schemas.openxmlformats.org/officeDocument/2006/relationships/slide" Target="slides/slide16.xml"/><Relationship Id="rId11" Type="http://schemas.openxmlformats.org/officeDocument/2006/relationships/slide" Target="slides/slide22.xml"/><Relationship Id="rId1" Type="http://schemas.openxmlformats.org/officeDocument/2006/relationships/slide" Target="slides/slide1.xml"/><Relationship Id="rId6" Type="http://schemas.openxmlformats.org/officeDocument/2006/relationships/slide" Target="slides/slide15.xml"/><Relationship Id="rId16" Type="http://schemas.openxmlformats.org/officeDocument/2006/relationships/slide" Target="slides/slide28.xml"/><Relationship Id="rId8" Type="http://schemas.openxmlformats.org/officeDocument/2006/relationships/slide" Target="slides/slide17.xml"/><Relationship Id="rId13" Type="http://schemas.openxmlformats.org/officeDocument/2006/relationships/slide" Target="slides/slide25.xml"/><Relationship Id="rId10" Type="http://schemas.openxmlformats.org/officeDocument/2006/relationships/slide" Target="slides/slide20.xml"/><Relationship Id="rId5" Type="http://schemas.openxmlformats.org/officeDocument/2006/relationships/slide" Target="slides/slide13.xml"/><Relationship Id="rId15" Type="http://schemas.openxmlformats.org/officeDocument/2006/relationships/slide" Target="slides/slide27.xml"/><Relationship Id="rId12" Type="http://schemas.openxmlformats.org/officeDocument/2006/relationships/slide" Target="slides/slide23.xml"/><Relationship Id="rId17" Type="http://schemas.openxmlformats.org/officeDocument/2006/relationships/slide" Target="slides/slide33.xml"/><Relationship Id="rId19" Type="http://schemas.openxmlformats.org/officeDocument/2006/relationships/slide" Target="slides/slide36.xml"/><Relationship Id="rId2" Type="http://schemas.openxmlformats.org/officeDocument/2006/relationships/slide" Target="slides/slide6.xml"/><Relationship Id="rId9" Type="http://schemas.openxmlformats.org/officeDocument/2006/relationships/slide" Target="slides/slide19.xml"/><Relationship Id="rId3" Type="http://schemas.openxmlformats.org/officeDocument/2006/relationships/slide" Target="slides/slide7.xml"/><Relationship Id="rId18"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FEC5D-4864-4CD1-A9ED-3F76AE29CB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E959760-311F-4B4A-8D7D-06D23E73F6D9}">
      <dgm:prSet phldrT="[Text]" custT="1"/>
      <dgm:spPr>
        <a:solidFill>
          <a:schemeClr val="accent2"/>
        </a:solidFill>
      </dgm:spPr>
      <dgm:t>
        <a:bodyPr/>
        <a:lstStyle/>
        <a:p>
          <a:r>
            <a:rPr lang="fr-FR" sz="2000" b="1" noProof="0" smtClean="0"/>
            <a:t>On parle de </a:t>
          </a:r>
          <a:r>
            <a:rPr lang="fr-FR" sz="2000" b="1" u="sng" noProof="0" smtClean="0"/>
            <a:t>risques</a:t>
          </a:r>
          <a:r>
            <a:rPr lang="fr-FR" sz="2000" b="1" noProof="0" smtClean="0"/>
            <a:t>, et non plus uniquement de vulnérabilités.</a:t>
          </a:r>
          <a:endParaRPr lang="fr-FR" sz="2000" b="1" noProof="0"/>
        </a:p>
      </dgm:t>
    </dgm:pt>
    <dgm:pt modelId="{460356CD-8D7E-4976-8448-DA4F40D75958}" type="parTrans" cxnId="{A329ABF4-5190-48C3-9EA2-863B5DE71CCB}">
      <dgm:prSet/>
      <dgm:spPr/>
      <dgm:t>
        <a:bodyPr/>
        <a:lstStyle/>
        <a:p>
          <a:endParaRPr lang="fr-FR" sz="2400" noProof="0"/>
        </a:p>
      </dgm:t>
    </dgm:pt>
    <dgm:pt modelId="{71A85AB1-ACBA-4FDD-88C1-05CC6674824F}" type="sibTrans" cxnId="{A329ABF4-5190-48C3-9EA2-863B5DE71CCB}">
      <dgm:prSet/>
      <dgm:spPr/>
      <dgm:t>
        <a:bodyPr/>
        <a:lstStyle/>
        <a:p>
          <a:endParaRPr lang="fr-FR" sz="2400" noProof="0"/>
        </a:p>
      </dgm:t>
    </dgm:pt>
    <dgm:pt modelId="{98581BE4-7BEA-4F83-BA8F-49E420096D3A}">
      <dgm:prSet phldrT="[Text]" custT="1"/>
      <dgm:spPr>
        <a:solidFill>
          <a:schemeClr val="accent2"/>
        </a:solidFill>
      </dgm:spPr>
      <dgm:t>
        <a:bodyPr/>
        <a:lstStyle/>
        <a:p>
          <a:r>
            <a:rPr lang="fr-FR" sz="2000" b="1" noProof="0" smtClean="0"/>
            <a:t>La méthodologie de calcul du risque de l’OWASP Top 10</a:t>
          </a:r>
          <a:endParaRPr lang="fr-FR" sz="2000" b="1" noProof="0"/>
        </a:p>
      </dgm:t>
    </dgm:pt>
    <dgm:pt modelId="{026E117D-2912-426A-ADC1-C18EAB1DC97C}" type="parTrans" cxnId="{4F19B017-8220-4142-BE0B-050151C57650}">
      <dgm:prSet/>
      <dgm:spPr/>
      <dgm:t>
        <a:bodyPr/>
        <a:lstStyle/>
        <a:p>
          <a:endParaRPr lang="fr-FR" sz="2400" noProof="0"/>
        </a:p>
      </dgm:t>
    </dgm:pt>
    <dgm:pt modelId="{D203DADC-75EA-4734-A38F-EBBAFD9F2527}" type="sibTrans" cxnId="{4F19B017-8220-4142-BE0B-050151C57650}">
      <dgm:prSet/>
      <dgm:spPr/>
      <dgm:t>
        <a:bodyPr/>
        <a:lstStyle/>
        <a:p>
          <a:endParaRPr lang="fr-FR" sz="2400" noProof="0"/>
        </a:p>
      </dgm:t>
    </dgm:pt>
    <dgm:pt modelId="{ECCE94F0-5A42-47E0-8A9E-E7FBD7D2527E}">
      <dgm:prSet phldrT="[Text]" custT="1"/>
      <dgm:spPr>
        <a:solidFill>
          <a:schemeClr val="accent2"/>
        </a:solidFill>
      </dgm:spPr>
      <dgm:t>
        <a:bodyPr/>
        <a:lstStyle/>
        <a:p>
          <a:r>
            <a:rPr lang="fr-FR" sz="2000" b="1" noProof="0" smtClean="0"/>
            <a:t>2 risques ajoutés, 2 retirés</a:t>
          </a:r>
          <a:endParaRPr lang="fr-FR" sz="2000" b="1" noProof="0"/>
        </a:p>
      </dgm:t>
    </dgm:pt>
    <dgm:pt modelId="{09EB68FF-FB33-4CDE-909A-C29E07E26E6F}" type="parTrans" cxnId="{12D7B1EC-8607-49CC-BCF3-7ACF1CE23A5E}">
      <dgm:prSet/>
      <dgm:spPr/>
      <dgm:t>
        <a:bodyPr/>
        <a:lstStyle/>
        <a:p>
          <a:endParaRPr lang="fr-FR" sz="2400" noProof="0"/>
        </a:p>
      </dgm:t>
    </dgm:pt>
    <dgm:pt modelId="{A1284A3B-4EE3-4952-96CF-9CB17952EFE7}" type="sibTrans" cxnId="{12D7B1EC-8607-49CC-BCF3-7ACF1CE23A5E}">
      <dgm:prSet/>
      <dgm:spPr/>
      <dgm:t>
        <a:bodyPr/>
        <a:lstStyle/>
        <a:p>
          <a:endParaRPr lang="fr-FR" sz="2400" noProof="0"/>
        </a:p>
      </dgm:t>
    </dgm:pt>
    <dgm:pt modelId="{C132B44B-16E0-4651-B360-5E2F8BEFF4BA}">
      <dgm:prSet phldrT="[Text]" custT="1"/>
      <dgm:spPr/>
      <dgm:t>
        <a:bodyPr/>
        <a:lstStyle/>
        <a:p>
          <a:r>
            <a:rPr lang="fr-FR" sz="1600" noProof="0" smtClean="0"/>
            <a:t>Le titre devient donc : “ Les 10 </a:t>
          </a:r>
          <a:r>
            <a:rPr lang="fr-FR" sz="1600" u="sng" noProof="0" smtClean="0"/>
            <a:t>risques </a:t>
          </a:r>
          <a:r>
            <a:rPr lang="fr-FR" sz="1600" noProof="0" smtClean="0"/>
            <a:t>les plus critiques des applications Web”.</a:t>
          </a:r>
          <a:endParaRPr lang="fr-FR" sz="1600" noProof="0"/>
        </a:p>
      </dgm:t>
    </dgm:pt>
    <dgm:pt modelId="{02B1AFFA-D35E-4853-B8C1-226CA8846C9F}" type="parTrans" cxnId="{8B7CC3EB-A0CB-431D-A9E5-53323E544DA2}">
      <dgm:prSet/>
      <dgm:spPr/>
      <dgm:t>
        <a:bodyPr/>
        <a:lstStyle/>
        <a:p>
          <a:endParaRPr lang="fr-FR" sz="2400" noProof="0"/>
        </a:p>
      </dgm:t>
    </dgm:pt>
    <dgm:pt modelId="{23F56525-31D6-4F59-9217-3639C65A07FD}" type="sibTrans" cxnId="{8B7CC3EB-A0CB-431D-A9E5-53323E544DA2}">
      <dgm:prSet/>
      <dgm:spPr/>
      <dgm:t>
        <a:bodyPr/>
        <a:lstStyle/>
        <a:p>
          <a:endParaRPr lang="fr-FR" sz="2400" noProof="0"/>
        </a:p>
      </dgm:t>
    </dgm:pt>
    <dgm:pt modelId="{42D368B9-57A4-449D-9530-ED63475167BB}">
      <dgm:prSet phldrT="[Text]" custT="1"/>
      <dgm:spPr/>
      <dgm:t>
        <a:bodyPr/>
        <a:lstStyle/>
        <a:p>
          <a:r>
            <a:rPr lang="fr-FR" sz="1600" noProof="0" dirty="0" smtClean="0"/>
            <a:t>Basée sur la méthodologie OWASP </a:t>
          </a:r>
          <a:r>
            <a:rPr lang="fr-FR" sz="1600" noProof="0" dirty="0" err="1" smtClean="0"/>
            <a:t>Risk</a:t>
          </a:r>
          <a:r>
            <a:rPr lang="fr-FR" sz="1600" noProof="0" dirty="0" smtClean="0"/>
            <a:t> Rating </a:t>
          </a:r>
          <a:r>
            <a:rPr lang="fr-FR" sz="1600" noProof="0" dirty="0" err="1" smtClean="0"/>
            <a:t>Methodology</a:t>
          </a:r>
          <a:endParaRPr lang="fr-FR" sz="1600" noProof="0" dirty="0"/>
        </a:p>
      </dgm:t>
    </dgm:pt>
    <dgm:pt modelId="{4AA75E58-C442-48BB-B933-936C6D5D0B5A}" type="parTrans" cxnId="{49678DC1-8F0F-4319-9273-F92EA12E1B49}">
      <dgm:prSet/>
      <dgm:spPr/>
      <dgm:t>
        <a:bodyPr/>
        <a:lstStyle/>
        <a:p>
          <a:endParaRPr lang="fr-FR" sz="2400" noProof="0"/>
        </a:p>
      </dgm:t>
    </dgm:pt>
    <dgm:pt modelId="{4C1AED23-E95A-4FC7-B76C-CA4B1F6FBE61}" type="sibTrans" cxnId="{49678DC1-8F0F-4319-9273-F92EA12E1B49}">
      <dgm:prSet/>
      <dgm:spPr/>
      <dgm:t>
        <a:bodyPr/>
        <a:lstStyle/>
        <a:p>
          <a:endParaRPr lang="fr-FR" sz="2400" noProof="0"/>
        </a:p>
      </dgm:t>
    </dgm:pt>
    <dgm:pt modelId="{74B4FBF5-CDD7-4BB5-BB5D-5FEDB8A545E3}">
      <dgm:prSet phldrT="[Text]" custT="1"/>
      <dgm:spPr/>
      <dgm:t>
        <a:bodyPr/>
        <a:lstStyle/>
        <a:p>
          <a:pPr marL="171450">
            <a:spcAft>
              <a:spcPct val="15000"/>
            </a:spcAft>
          </a:pPr>
          <a:r>
            <a:rPr lang="fr-FR" sz="1600" b="1" noProof="0" smtClean="0">
              <a:solidFill>
                <a:schemeClr val="tx2"/>
              </a:solidFill>
            </a:rPr>
            <a:t>Ajout: A6 – Mauvaise configuration</a:t>
          </a:r>
          <a:endParaRPr lang="fr-FR" sz="1600" b="1" noProof="0"/>
        </a:p>
      </dgm:t>
    </dgm:pt>
    <dgm:pt modelId="{C458CEED-9AE3-497A-8FA4-BD39DE70E0F4}" type="parTrans" cxnId="{59FE96D2-57C3-419A-B2BC-B96782BC7C4C}">
      <dgm:prSet/>
      <dgm:spPr/>
      <dgm:t>
        <a:bodyPr/>
        <a:lstStyle/>
        <a:p>
          <a:endParaRPr lang="fr-FR" sz="2400" noProof="0"/>
        </a:p>
      </dgm:t>
    </dgm:pt>
    <dgm:pt modelId="{CE9370AD-0582-4384-9106-C23F6A50B93C}" type="sibTrans" cxnId="{59FE96D2-57C3-419A-B2BC-B96782BC7C4C}">
      <dgm:prSet/>
      <dgm:spPr/>
      <dgm:t>
        <a:bodyPr/>
        <a:lstStyle/>
        <a:p>
          <a:endParaRPr lang="fr-FR" sz="2400" noProof="0"/>
        </a:p>
      </dgm:t>
    </dgm:pt>
    <dgm:pt modelId="{5C275E6D-9B63-4820-AB48-5F5965280EA0}">
      <dgm:prSet custT="1"/>
      <dgm:spPr/>
      <dgm:t>
        <a:bodyPr/>
        <a:lstStyle/>
        <a:p>
          <a:pPr marL="457200">
            <a:spcAft>
              <a:spcPts val="600"/>
            </a:spcAft>
          </a:pPr>
          <a:r>
            <a:rPr lang="fr-FR" sz="1400" noProof="0" smtClean="0">
              <a:solidFill>
                <a:schemeClr val="tx2"/>
              </a:solidFill>
            </a:rPr>
            <a:t>Ex-A10 du Top10 2004 : Configuration non sécurisée</a:t>
          </a:r>
        </a:p>
      </dgm:t>
    </dgm:pt>
    <dgm:pt modelId="{BE440D9A-8B95-4641-9179-63EB38AF3173}" type="parTrans" cxnId="{59392694-2984-48A6-9842-71F771830209}">
      <dgm:prSet/>
      <dgm:spPr/>
      <dgm:t>
        <a:bodyPr/>
        <a:lstStyle/>
        <a:p>
          <a:endParaRPr lang="fr-FR" sz="2400" noProof="0"/>
        </a:p>
      </dgm:t>
    </dgm:pt>
    <dgm:pt modelId="{5A9CF23A-607F-485D-AB42-69DFD9332804}" type="sibTrans" cxnId="{59392694-2984-48A6-9842-71F771830209}">
      <dgm:prSet/>
      <dgm:spPr/>
      <dgm:t>
        <a:bodyPr/>
        <a:lstStyle/>
        <a:p>
          <a:endParaRPr lang="fr-FR" sz="2400" noProof="0"/>
        </a:p>
      </dgm:t>
    </dgm:pt>
    <dgm:pt modelId="{A07124A7-5922-422F-89E3-DCC88EC6D092}">
      <dgm:prSet custT="1"/>
      <dgm:spPr/>
      <dgm:t>
        <a:bodyPr/>
        <a:lstStyle/>
        <a:p>
          <a:pPr marL="171450">
            <a:spcAft>
              <a:spcPct val="15000"/>
            </a:spcAft>
          </a:pPr>
          <a:r>
            <a:rPr lang="fr-FR" sz="1600" b="1" noProof="0" smtClean="0">
              <a:solidFill>
                <a:schemeClr val="tx2"/>
              </a:solidFill>
            </a:rPr>
            <a:t>Ajout: A8 – Redirections</a:t>
          </a:r>
        </a:p>
      </dgm:t>
    </dgm:pt>
    <dgm:pt modelId="{E2FA4758-8651-44F4-B0D8-521F85C9D8DA}" type="parTrans" cxnId="{7C3EC34F-C897-4FA0-B8EE-91816EA49D07}">
      <dgm:prSet/>
      <dgm:spPr/>
      <dgm:t>
        <a:bodyPr/>
        <a:lstStyle/>
        <a:p>
          <a:endParaRPr lang="fr-FR" sz="2400" noProof="0"/>
        </a:p>
      </dgm:t>
    </dgm:pt>
    <dgm:pt modelId="{A922694B-FCC3-4301-9C5D-AA89BE0D8510}" type="sibTrans" cxnId="{7C3EC34F-C897-4FA0-B8EE-91816EA49D07}">
      <dgm:prSet/>
      <dgm:spPr/>
      <dgm:t>
        <a:bodyPr/>
        <a:lstStyle/>
        <a:p>
          <a:endParaRPr lang="fr-FR" sz="2400" noProof="0"/>
        </a:p>
      </dgm:t>
    </dgm:pt>
    <dgm:pt modelId="{BD3981AE-ACE6-4C12-8769-4EC96A6A2348}">
      <dgm:prSet custT="1"/>
      <dgm:spPr/>
      <dgm:t>
        <a:bodyPr/>
        <a:lstStyle/>
        <a:p>
          <a:pPr marL="457200">
            <a:spcAft>
              <a:spcPts val="600"/>
            </a:spcAft>
          </a:pPr>
          <a:r>
            <a:rPr lang="fr-FR" sz="1400" noProof="0" smtClean="0">
              <a:solidFill>
                <a:schemeClr val="tx2"/>
              </a:solidFill>
            </a:rPr>
            <a:t>Très courant et très dangereux, et mal considéré</a:t>
          </a:r>
        </a:p>
      </dgm:t>
    </dgm:pt>
    <dgm:pt modelId="{6AD5558F-CBF3-45A4-8AB6-51F63AC743AA}" type="parTrans" cxnId="{37379420-C9A9-4C13-82DB-40BD6C5A403C}">
      <dgm:prSet/>
      <dgm:spPr/>
      <dgm:t>
        <a:bodyPr/>
        <a:lstStyle/>
        <a:p>
          <a:endParaRPr lang="fr-FR" sz="2400" noProof="0"/>
        </a:p>
      </dgm:t>
    </dgm:pt>
    <dgm:pt modelId="{77BC832E-0B4D-4389-825B-3191E35C2D71}" type="sibTrans" cxnId="{37379420-C9A9-4C13-82DB-40BD6C5A403C}">
      <dgm:prSet/>
      <dgm:spPr/>
      <dgm:t>
        <a:bodyPr/>
        <a:lstStyle/>
        <a:p>
          <a:endParaRPr lang="fr-FR" sz="2400" noProof="0"/>
        </a:p>
      </dgm:t>
    </dgm:pt>
    <dgm:pt modelId="{4FE5EC1D-117D-43C8-AD6F-622435F55946}">
      <dgm:prSet custT="1"/>
      <dgm:spPr/>
      <dgm:t>
        <a:bodyPr/>
        <a:lstStyle/>
        <a:p>
          <a:pPr marL="171450">
            <a:spcAft>
              <a:spcPct val="15000"/>
            </a:spcAft>
          </a:pPr>
          <a:r>
            <a:rPr lang="fr-FR" sz="1600" b="1" noProof="0" smtClean="0">
              <a:solidFill>
                <a:schemeClr val="tx2"/>
              </a:solidFill>
            </a:rPr>
            <a:t>Retiré: A3 – Execution de fichier malveillant</a:t>
          </a:r>
        </a:p>
      </dgm:t>
    </dgm:pt>
    <dgm:pt modelId="{A3118543-59C0-443E-8EA1-F3EE55C146C4}" type="parTrans" cxnId="{C1901300-8562-439C-BD54-63953B3E26DC}">
      <dgm:prSet/>
      <dgm:spPr/>
      <dgm:t>
        <a:bodyPr/>
        <a:lstStyle/>
        <a:p>
          <a:endParaRPr lang="fr-FR" sz="2400" noProof="0"/>
        </a:p>
      </dgm:t>
    </dgm:pt>
    <dgm:pt modelId="{FEADB2AE-EDAD-42E9-BD34-5D77BD854771}" type="sibTrans" cxnId="{C1901300-8562-439C-BD54-63953B3E26DC}">
      <dgm:prSet/>
      <dgm:spPr/>
      <dgm:t>
        <a:bodyPr/>
        <a:lstStyle/>
        <a:p>
          <a:endParaRPr lang="fr-FR" sz="2400" noProof="0"/>
        </a:p>
      </dgm:t>
    </dgm:pt>
    <dgm:pt modelId="{708C6C5E-0B01-481F-814F-45E765782093}">
      <dgm:prSet custT="1"/>
      <dgm:spPr/>
      <dgm:t>
        <a:bodyPr/>
        <a:lstStyle/>
        <a:p>
          <a:pPr marL="457200">
            <a:spcAft>
              <a:spcPts val="600"/>
            </a:spcAft>
          </a:pPr>
          <a:r>
            <a:rPr lang="fr-FR" sz="1400" noProof="0" smtClean="0">
              <a:solidFill>
                <a:schemeClr val="tx2"/>
              </a:solidFill>
            </a:rPr>
            <a:t>Principalement une faille PHP…</a:t>
          </a:r>
          <a:endParaRPr lang="fr-FR" sz="1600" noProof="0" smtClean="0">
            <a:solidFill>
              <a:schemeClr val="tx2"/>
            </a:solidFill>
          </a:endParaRPr>
        </a:p>
      </dgm:t>
    </dgm:pt>
    <dgm:pt modelId="{6EAAE60D-D97D-4C9B-8666-AC517C64EB59}" type="parTrans" cxnId="{DACB4A1B-AFF1-4BF4-A147-98863A7AF9EE}">
      <dgm:prSet/>
      <dgm:spPr/>
      <dgm:t>
        <a:bodyPr/>
        <a:lstStyle/>
        <a:p>
          <a:endParaRPr lang="fr-FR" sz="2400" noProof="0"/>
        </a:p>
      </dgm:t>
    </dgm:pt>
    <dgm:pt modelId="{BC73871A-B9F5-490D-829A-7E33B5F229BD}" type="sibTrans" cxnId="{DACB4A1B-AFF1-4BF4-A147-98863A7AF9EE}">
      <dgm:prSet/>
      <dgm:spPr/>
      <dgm:t>
        <a:bodyPr/>
        <a:lstStyle/>
        <a:p>
          <a:endParaRPr lang="fr-FR" sz="2400" noProof="0"/>
        </a:p>
      </dgm:t>
    </dgm:pt>
    <dgm:pt modelId="{6F672A8D-2EE9-4B4C-B032-10A845BBFC53}">
      <dgm:prSet custT="1"/>
      <dgm:spPr/>
      <dgm:t>
        <a:bodyPr/>
        <a:lstStyle/>
        <a:p>
          <a:pPr marL="171450">
            <a:spcAft>
              <a:spcPct val="15000"/>
            </a:spcAft>
          </a:pPr>
          <a:r>
            <a:rPr lang="fr-FR" sz="1600" b="1" noProof="0" smtClean="0">
              <a:solidFill>
                <a:schemeClr val="tx2"/>
              </a:solidFill>
            </a:rPr>
            <a:t>Retiré: A6 –Mauvaise gestion des erreurs et fuite d’informations</a:t>
          </a:r>
        </a:p>
      </dgm:t>
    </dgm:pt>
    <dgm:pt modelId="{DA575879-A1D1-4D9D-8F1B-114B12F87374}" type="parTrans" cxnId="{2621EEC5-20D4-453D-82DE-DBCB842116EC}">
      <dgm:prSet/>
      <dgm:spPr/>
      <dgm:t>
        <a:bodyPr/>
        <a:lstStyle/>
        <a:p>
          <a:endParaRPr lang="fr-FR" sz="2400" noProof="0"/>
        </a:p>
      </dgm:t>
    </dgm:pt>
    <dgm:pt modelId="{F7EB97A7-EB3C-4A87-83AB-9BE12779CD1F}" type="sibTrans" cxnId="{2621EEC5-20D4-453D-82DE-DBCB842116EC}">
      <dgm:prSet/>
      <dgm:spPr/>
      <dgm:t>
        <a:bodyPr/>
        <a:lstStyle/>
        <a:p>
          <a:endParaRPr lang="fr-FR" sz="2400" noProof="0"/>
        </a:p>
      </dgm:t>
    </dgm:pt>
    <dgm:pt modelId="{BD566743-7A24-4552-B4E0-F048A991A731}">
      <dgm:prSet custT="1"/>
      <dgm:spPr/>
      <dgm:t>
        <a:bodyPr/>
        <a:lstStyle/>
        <a:p>
          <a:pPr marL="457200">
            <a:spcAft>
              <a:spcPct val="15000"/>
            </a:spcAft>
          </a:pPr>
          <a:r>
            <a:rPr lang="fr-FR" sz="1400" noProof="0" smtClean="0">
              <a:solidFill>
                <a:schemeClr val="tx2"/>
              </a:solidFill>
            </a:rPr>
            <a:t>Une faille très courante, ne générant que rarement un risque</a:t>
          </a:r>
          <a:endParaRPr lang="fr-FR" sz="1400" noProof="0"/>
        </a:p>
      </dgm:t>
    </dgm:pt>
    <dgm:pt modelId="{4A9C2732-EA3A-455A-8F37-494BD31860E6}" type="parTrans" cxnId="{1CD46C46-BB70-4372-91D3-F37274FCE550}">
      <dgm:prSet/>
      <dgm:spPr/>
      <dgm:t>
        <a:bodyPr/>
        <a:lstStyle/>
        <a:p>
          <a:endParaRPr lang="fr-FR" sz="2400" noProof="0"/>
        </a:p>
      </dgm:t>
    </dgm:pt>
    <dgm:pt modelId="{BEC3B498-4E17-4C0F-A362-5B2498E8B4A0}" type="sibTrans" cxnId="{1CD46C46-BB70-4372-91D3-F37274FCE550}">
      <dgm:prSet/>
      <dgm:spPr/>
      <dgm:t>
        <a:bodyPr/>
        <a:lstStyle/>
        <a:p>
          <a:endParaRPr lang="fr-FR" sz="2400" noProof="0"/>
        </a:p>
      </dgm:t>
    </dgm:pt>
    <dgm:pt modelId="{EE0A392F-AC93-4785-847A-9652DE26C236}" type="pres">
      <dgm:prSet presAssocID="{A4EFEC5D-4864-4CD1-A9ED-3F76AE29CB39}" presName="linear" presStyleCnt="0">
        <dgm:presLayoutVars>
          <dgm:dir/>
          <dgm:animLvl val="lvl"/>
          <dgm:resizeHandles val="exact"/>
        </dgm:presLayoutVars>
      </dgm:prSet>
      <dgm:spPr/>
      <dgm:t>
        <a:bodyPr/>
        <a:lstStyle/>
        <a:p>
          <a:endParaRPr lang="en-US"/>
        </a:p>
      </dgm:t>
    </dgm:pt>
    <dgm:pt modelId="{61427506-ADB7-45BA-B1A6-93C13346DC35}" type="pres">
      <dgm:prSet presAssocID="{5E959760-311F-4B4A-8D7D-06D23E73F6D9}" presName="parentLin" presStyleCnt="0"/>
      <dgm:spPr/>
    </dgm:pt>
    <dgm:pt modelId="{21932C80-77A1-4D3F-9F42-32910FFB90E1}" type="pres">
      <dgm:prSet presAssocID="{5E959760-311F-4B4A-8D7D-06D23E73F6D9}" presName="parentLeftMargin" presStyleLbl="node1" presStyleIdx="0" presStyleCnt="3"/>
      <dgm:spPr/>
      <dgm:t>
        <a:bodyPr/>
        <a:lstStyle/>
        <a:p>
          <a:endParaRPr lang="en-US"/>
        </a:p>
      </dgm:t>
    </dgm:pt>
    <dgm:pt modelId="{EECC9B0E-3D40-41CE-8C27-DB1AB293F165}" type="pres">
      <dgm:prSet presAssocID="{5E959760-311F-4B4A-8D7D-06D23E73F6D9}" presName="parentText" presStyleLbl="node1" presStyleIdx="0" presStyleCnt="3" custScaleX="132020">
        <dgm:presLayoutVars>
          <dgm:chMax val="0"/>
          <dgm:bulletEnabled val="1"/>
        </dgm:presLayoutVars>
      </dgm:prSet>
      <dgm:spPr/>
      <dgm:t>
        <a:bodyPr/>
        <a:lstStyle/>
        <a:p>
          <a:endParaRPr lang="en-US"/>
        </a:p>
      </dgm:t>
    </dgm:pt>
    <dgm:pt modelId="{E27393DC-DF7F-4D72-8FE1-3090D34F7B9E}" type="pres">
      <dgm:prSet presAssocID="{5E959760-311F-4B4A-8D7D-06D23E73F6D9}" presName="negativeSpace" presStyleCnt="0"/>
      <dgm:spPr/>
    </dgm:pt>
    <dgm:pt modelId="{C87234FC-34C2-4AEC-8F82-4A8E33631598}" type="pres">
      <dgm:prSet presAssocID="{5E959760-311F-4B4A-8D7D-06D23E73F6D9}" presName="childText" presStyleLbl="conFgAcc1" presStyleIdx="0" presStyleCnt="3">
        <dgm:presLayoutVars>
          <dgm:bulletEnabled val="1"/>
        </dgm:presLayoutVars>
      </dgm:prSet>
      <dgm:spPr/>
      <dgm:t>
        <a:bodyPr/>
        <a:lstStyle/>
        <a:p>
          <a:endParaRPr lang="en-US"/>
        </a:p>
      </dgm:t>
    </dgm:pt>
    <dgm:pt modelId="{E9750BB2-890D-4388-8E45-C94F097D0940}" type="pres">
      <dgm:prSet presAssocID="{71A85AB1-ACBA-4FDD-88C1-05CC6674824F}" presName="spaceBetweenRectangles" presStyleCnt="0"/>
      <dgm:spPr/>
    </dgm:pt>
    <dgm:pt modelId="{7033237E-0D48-49FF-BF61-6B2A571E9B46}" type="pres">
      <dgm:prSet presAssocID="{98581BE4-7BEA-4F83-BA8F-49E420096D3A}" presName="parentLin" presStyleCnt="0"/>
      <dgm:spPr/>
    </dgm:pt>
    <dgm:pt modelId="{F805CD2F-C683-4E65-8BBE-1A7F4F7DFD99}" type="pres">
      <dgm:prSet presAssocID="{98581BE4-7BEA-4F83-BA8F-49E420096D3A}" presName="parentLeftMargin" presStyleLbl="node1" presStyleIdx="0" presStyleCnt="3"/>
      <dgm:spPr/>
      <dgm:t>
        <a:bodyPr/>
        <a:lstStyle/>
        <a:p>
          <a:endParaRPr lang="en-US"/>
        </a:p>
      </dgm:t>
    </dgm:pt>
    <dgm:pt modelId="{BB7965C2-AA11-47B5-8B03-E09E683DC7B5}" type="pres">
      <dgm:prSet presAssocID="{98581BE4-7BEA-4F83-BA8F-49E420096D3A}" presName="parentText" presStyleLbl="node1" presStyleIdx="1" presStyleCnt="3" custScaleX="95074">
        <dgm:presLayoutVars>
          <dgm:chMax val="0"/>
          <dgm:bulletEnabled val="1"/>
        </dgm:presLayoutVars>
      </dgm:prSet>
      <dgm:spPr/>
      <dgm:t>
        <a:bodyPr/>
        <a:lstStyle/>
        <a:p>
          <a:endParaRPr lang="en-US"/>
        </a:p>
      </dgm:t>
    </dgm:pt>
    <dgm:pt modelId="{5E8F40A2-E6D5-44D9-8D99-050BBF748A5F}" type="pres">
      <dgm:prSet presAssocID="{98581BE4-7BEA-4F83-BA8F-49E420096D3A}" presName="negativeSpace" presStyleCnt="0"/>
      <dgm:spPr/>
    </dgm:pt>
    <dgm:pt modelId="{30EE8C5C-690F-4BB4-834D-FD3892049F31}" type="pres">
      <dgm:prSet presAssocID="{98581BE4-7BEA-4F83-BA8F-49E420096D3A}" presName="childText" presStyleLbl="conFgAcc1" presStyleIdx="1" presStyleCnt="3">
        <dgm:presLayoutVars>
          <dgm:bulletEnabled val="1"/>
        </dgm:presLayoutVars>
      </dgm:prSet>
      <dgm:spPr/>
      <dgm:t>
        <a:bodyPr/>
        <a:lstStyle/>
        <a:p>
          <a:endParaRPr lang="en-US"/>
        </a:p>
      </dgm:t>
    </dgm:pt>
    <dgm:pt modelId="{B718E666-5930-4F15-BB42-D5E7EFA4E285}" type="pres">
      <dgm:prSet presAssocID="{D203DADC-75EA-4734-A38F-EBBAFD9F2527}" presName="spaceBetweenRectangles" presStyleCnt="0"/>
      <dgm:spPr/>
    </dgm:pt>
    <dgm:pt modelId="{B49A2FD3-A981-4BEB-8B0F-7B82FC902EEE}" type="pres">
      <dgm:prSet presAssocID="{ECCE94F0-5A42-47E0-8A9E-E7FBD7D2527E}" presName="parentLin" presStyleCnt="0"/>
      <dgm:spPr/>
    </dgm:pt>
    <dgm:pt modelId="{074DF06D-1D52-4545-B5D9-14E14B657816}" type="pres">
      <dgm:prSet presAssocID="{ECCE94F0-5A42-47E0-8A9E-E7FBD7D2527E}" presName="parentLeftMargin" presStyleLbl="node1" presStyleIdx="1" presStyleCnt="3"/>
      <dgm:spPr/>
      <dgm:t>
        <a:bodyPr/>
        <a:lstStyle/>
        <a:p>
          <a:endParaRPr lang="en-US"/>
        </a:p>
      </dgm:t>
    </dgm:pt>
    <dgm:pt modelId="{25BE8F90-EC86-4FC1-B0D4-0C0B50734FD4}" type="pres">
      <dgm:prSet presAssocID="{ECCE94F0-5A42-47E0-8A9E-E7FBD7D2527E}" presName="parentText" presStyleLbl="node1" presStyleIdx="2" presStyleCnt="3" custScaleX="95074">
        <dgm:presLayoutVars>
          <dgm:chMax val="0"/>
          <dgm:bulletEnabled val="1"/>
        </dgm:presLayoutVars>
      </dgm:prSet>
      <dgm:spPr/>
      <dgm:t>
        <a:bodyPr/>
        <a:lstStyle/>
        <a:p>
          <a:endParaRPr lang="en-US"/>
        </a:p>
      </dgm:t>
    </dgm:pt>
    <dgm:pt modelId="{BCA0930D-9BF7-4E07-9DB4-B0ECA6C3A8F4}" type="pres">
      <dgm:prSet presAssocID="{ECCE94F0-5A42-47E0-8A9E-E7FBD7D2527E}" presName="negativeSpace" presStyleCnt="0"/>
      <dgm:spPr/>
    </dgm:pt>
    <dgm:pt modelId="{7098E34F-EAB4-411E-8D19-C05A3F8A6508}" type="pres">
      <dgm:prSet presAssocID="{ECCE94F0-5A42-47E0-8A9E-E7FBD7D2527E}" presName="childText" presStyleLbl="conFgAcc1" presStyleIdx="2" presStyleCnt="3">
        <dgm:presLayoutVars>
          <dgm:bulletEnabled val="1"/>
        </dgm:presLayoutVars>
      </dgm:prSet>
      <dgm:spPr/>
      <dgm:t>
        <a:bodyPr/>
        <a:lstStyle/>
        <a:p>
          <a:endParaRPr lang="en-US"/>
        </a:p>
      </dgm:t>
    </dgm:pt>
  </dgm:ptLst>
  <dgm:cxnLst>
    <dgm:cxn modelId="{B7587D3D-4902-4EE7-92C0-D1AF9AB80CB8}" type="presOf" srcId="{A4EFEC5D-4864-4CD1-A9ED-3F76AE29CB39}" destId="{EE0A392F-AC93-4785-847A-9652DE26C236}" srcOrd="0" destOrd="0" presId="urn:microsoft.com/office/officeart/2005/8/layout/list1"/>
    <dgm:cxn modelId="{1CD46C46-BB70-4372-91D3-F37274FCE550}" srcId="{6F672A8D-2EE9-4B4C-B032-10A845BBFC53}" destId="{BD566743-7A24-4552-B4E0-F048A991A731}" srcOrd="0" destOrd="0" parTransId="{4A9C2732-EA3A-455A-8F37-494BD31860E6}" sibTransId="{BEC3B498-4E17-4C0F-A362-5B2498E8B4A0}"/>
    <dgm:cxn modelId="{24FEC2FD-9E22-439A-B215-CF93AA8F55A7}" type="presOf" srcId="{BD3981AE-ACE6-4C12-8769-4EC96A6A2348}" destId="{7098E34F-EAB4-411E-8D19-C05A3F8A6508}" srcOrd="0" destOrd="3" presId="urn:microsoft.com/office/officeart/2005/8/layout/list1"/>
    <dgm:cxn modelId="{7C3EC34F-C897-4FA0-B8EE-91816EA49D07}" srcId="{ECCE94F0-5A42-47E0-8A9E-E7FBD7D2527E}" destId="{A07124A7-5922-422F-89E3-DCC88EC6D092}" srcOrd="1" destOrd="0" parTransId="{E2FA4758-8651-44F4-B0D8-521F85C9D8DA}" sibTransId="{A922694B-FCC3-4301-9C5D-AA89BE0D8510}"/>
    <dgm:cxn modelId="{A34157EC-A598-4D63-8F50-4017D8E340F7}" type="presOf" srcId="{ECCE94F0-5A42-47E0-8A9E-E7FBD7D2527E}" destId="{25BE8F90-EC86-4FC1-B0D4-0C0B50734FD4}" srcOrd="1" destOrd="0" presId="urn:microsoft.com/office/officeart/2005/8/layout/list1"/>
    <dgm:cxn modelId="{2621EEC5-20D4-453D-82DE-DBCB842116EC}" srcId="{ECCE94F0-5A42-47E0-8A9E-E7FBD7D2527E}" destId="{6F672A8D-2EE9-4B4C-B032-10A845BBFC53}" srcOrd="3" destOrd="0" parTransId="{DA575879-A1D1-4D9D-8F1B-114B12F87374}" sibTransId="{F7EB97A7-EB3C-4A87-83AB-9BE12779CD1F}"/>
    <dgm:cxn modelId="{C1901300-8562-439C-BD54-63953B3E26DC}" srcId="{ECCE94F0-5A42-47E0-8A9E-E7FBD7D2527E}" destId="{4FE5EC1D-117D-43C8-AD6F-622435F55946}" srcOrd="2" destOrd="0" parTransId="{A3118543-59C0-443E-8EA1-F3EE55C146C4}" sibTransId="{FEADB2AE-EDAD-42E9-BD34-5D77BD854771}"/>
    <dgm:cxn modelId="{FFBFF5D2-716E-4E4A-8016-A63981E1FCA4}" type="presOf" srcId="{BD566743-7A24-4552-B4E0-F048A991A731}" destId="{7098E34F-EAB4-411E-8D19-C05A3F8A6508}" srcOrd="0" destOrd="7" presId="urn:microsoft.com/office/officeart/2005/8/layout/list1"/>
    <dgm:cxn modelId="{A329ABF4-5190-48C3-9EA2-863B5DE71CCB}" srcId="{A4EFEC5D-4864-4CD1-A9ED-3F76AE29CB39}" destId="{5E959760-311F-4B4A-8D7D-06D23E73F6D9}" srcOrd="0" destOrd="0" parTransId="{460356CD-8D7E-4976-8448-DA4F40D75958}" sibTransId="{71A85AB1-ACBA-4FDD-88C1-05CC6674824F}"/>
    <dgm:cxn modelId="{9DC737D6-33CC-47BD-8C1B-B4837233F409}" type="presOf" srcId="{A07124A7-5922-422F-89E3-DCC88EC6D092}" destId="{7098E34F-EAB4-411E-8D19-C05A3F8A6508}" srcOrd="0" destOrd="2" presId="urn:microsoft.com/office/officeart/2005/8/layout/list1"/>
    <dgm:cxn modelId="{4F19B017-8220-4142-BE0B-050151C57650}" srcId="{A4EFEC5D-4864-4CD1-A9ED-3F76AE29CB39}" destId="{98581BE4-7BEA-4F83-BA8F-49E420096D3A}" srcOrd="1" destOrd="0" parTransId="{026E117D-2912-426A-ADC1-C18EAB1DC97C}" sibTransId="{D203DADC-75EA-4734-A38F-EBBAFD9F2527}"/>
    <dgm:cxn modelId="{12D7B1EC-8607-49CC-BCF3-7ACF1CE23A5E}" srcId="{A4EFEC5D-4864-4CD1-A9ED-3F76AE29CB39}" destId="{ECCE94F0-5A42-47E0-8A9E-E7FBD7D2527E}" srcOrd="2" destOrd="0" parTransId="{09EB68FF-FB33-4CDE-909A-C29E07E26E6F}" sibTransId="{A1284A3B-4EE3-4952-96CF-9CB17952EFE7}"/>
    <dgm:cxn modelId="{2AF920C8-9514-4C93-977B-1F1A3589D08C}" type="presOf" srcId="{98581BE4-7BEA-4F83-BA8F-49E420096D3A}" destId="{F805CD2F-C683-4E65-8BBE-1A7F4F7DFD99}" srcOrd="0" destOrd="0" presId="urn:microsoft.com/office/officeart/2005/8/layout/list1"/>
    <dgm:cxn modelId="{4A9F6CB4-CB69-48C2-9AF6-F77F087A5114}" type="presOf" srcId="{5C275E6D-9B63-4820-AB48-5F5965280EA0}" destId="{7098E34F-EAB4-411E-8D19-C05A3F8A6508}" srcOrd="0" destOrd="1" presId="urn:microsoft.com/office/officeart/2005/8/layout/list1"/>
    <dgm:cxn modelId="{37D06FE7-1399-4546-863A-2D14B43445B7}" type="presOf" srcId="{98581BE4-7BEA-4F83-BA8F-49E420096D3A}" destId="{BB7965C2-AA11-47B5-8B03-E09E683DC7B5}" srcOrd="1" destOrd="0" presId="urn:microsoft.com/office/officeart/2005/8/layout/list1"/>
    <dgm:cxn modelId="{37379420-C9A9-4C13-82DB-40BD6C5A403C}" srcId="{A07124A7-5922-422F-89E3-DCC88EC6D092}" destId="{BD3981AE-ACE6-4C12-8769-4EC96A6A2348}" srcOrd="0" destOrd="0" parTransId="{6AD5558F-CBF3-45A4-8AB6-51F63AC743AA}" sibTransId="{77BC832E-0B4D-4389-825B-3191E35C2D71}"/>
    <dgm:cxn modelId="{6E31966A-08EF-43B1-A5CB-3756E973AC1F}" type="presOf" srcId="{5E959760-311F-4B4A-8D7D-06D23E73F6D9}" destId="{21932C80-77A1-4D3F-9F42-32910FFB90E1}" srcOrd="0" destOrd="0" presId="urn:microsoft.com/office/officeart/2005/8/layout/list1"/>
    <dgm:cxn modelId="{59392694-2984-48A6-9842-71F771830209}" srcId="{74B4FBF5-CDD7-4BB5-BB5D-5FEDB8A545E3}" destId="{5C275E6D-9B63-4820-AB48-5F5965280EA0}" srcOrd="0" destOrd="0" parTransId="{BE440D9A-8B95-4641-9179-63EB38AF3173}" sibTransId="{5A9CF23A-607F-485D-AB42-69DFD9332804}"/>
    <dgm:cxn modelId="{14443B95-FB4D-428A-8FA7-EFC6492D1049}" type="presOf" srcId="{ECCE94F0-5A42-47E0-8A9E-E7FBD7D2527E}" destId="{074DF06D-1D52-4545-B5D9-14E14B657816}" srcOrd="0" destOrd="0" presId="urn:microsoft.com/office/officeart/2005/8/layout/list1"/>
    <dgm:cxn modelId="{0E1193F2-2B01-4DC6-AEBA-F2062FAC9806}" type="presOf" srcId="{708C6C5E-0B01-481F-814F-45E765782093}" destId="{7098E34F-EAB4-411E-8D19-C05A3F8A6508}" srcOrd="0" destOrd="5" presId="urn:microsoft.com/office/officeart/2005/8/layout/list1"/>
    <dgm:cxn modelId="{C9B6EC9C-27AB-4468-B427-F122CFC47981}" type="presOf" srcId="{6F672A8D-2EE9-4B4C-B032-10A845BBFC53}" destId="{7098E34F-EAB4-411E-8D19-C05A3F8A6508}" srcOrd="0" destOrd="6" presId="urn:microsoft.com/office/officeart/2005/8/layout/list1"/>
    <dgm:cxn modelId="{7F923342-ACA0-4C63-85CD-AC5A9297FE59}" type="presOf" srcId="{5E959760-311F-4B4A-8D7D-06D23E73F6D9}" destId="{EECC9B0E-3D40-41CE-8C27-DB1AB293F165}" srcOrd="1" destOrd="0" presId="urn:microsoft.com/office/officeart/2005/8/layout/list1"/>
    <dgm:cxn modelId="{EE20ACA1-4EC9-406D-A299-807C426C9BBD}" type="presOf" srcId="{42D368B9-57A4-449D-9530-ED63475167BB}" destId="{30EE8C5C-690F-4BB4-834D-FD3892049F31}" srcOrd="0" destOrd="0" presId="urn:microsoft.com/office/officeart/2005/8/layout/list1"/>
    <dgm:cxn modelId="{49678DC1-8F0F-4319-9273-F92EA12E1B49}" srcId="{98581BE4-7BEA-4F83-BA8F-49E420096D3A}" destId="{42D368B9-57A4-449D-9530-ED63475167BB}" srcOrd="0" destOrd="0" parTransId="{4AA75E58-C442-48BB-B933-936C6D5D0B5A}" sibTransId="{4C1AED23-E95A-4FC7-B76C-CA4B1F6FBE61}"/>
    <dgm:cxn modelId="{A6DCB775-184F-466D-9DBD-975FDC1BD217}" type="presOf" srcId="{C132B44B-16E0-4651-B360-5E2F8BEFF4BA}" destId="{C87234FC-34C2-4AEC-8F82-4A8E33631598}" srcOrd="0" destOrd="0" presId="urn:microsoft.com/office/officeart/2005/8/layout/list1"/>
    <dgm:cxn modelId="{14951A0D-3D6D-4466-AF26-38C07E9F0EA0}" type="presOf" srcId="{4FE5EC1D-117D-43C8-AD6F-622435F55946}" destId="{7098E34F-EAB4-411E-8D19-C05A3F8A6508}" srcOrd="0" destOrd="4" presId="urn:microsoft.com/office/officeart/2005/8/layout/list1"/>
    <dgm:cxn modelId="{DACB4A1B-AFF1-4BF4-A147-98863A7AF9EE}" srcId="{4FE5EC1D-117D-43C8-AD6F-622435F55946}" destId="{708C6C5E-0B01-481F-814F-45E765782093}" srcOrd="0" destOrd="0" parTransId="{6EAAE60D-D97D-4C9B-8666-AC517C64EB59}" sibTransId="{BC73871A-B9F5-490D-829A-7E33B5F229BD}"/>
    <dgm:cxn modelId="{59FE96D2-57C3-419A-B2BC-B96782BC7C4C}" srcId="{ECCE94F0-5A42-47E0-8A9E-E7FBD7D2527E}" destId="{74B4FBF5-CDD7-4BB5-BB5D-5FEDB8A545E3}" srcOrd="0" destOrd="0" parTransId="{C458CEED-9AE3-497A-8FA4-BD39DE70E0F4}" sibTransId="{CE9370AD-0582-4384-9106-C23F6A50B93C}"/>
    <dgm:cxn modelId="{D949FE0B-8AA5-4B21-AB87-DAD48F9DE335}" type="presOf" srcId="{74B4FBF5-CDD7-4BB5-BB5D-5FEDB8A545E3}" destId="{7098E34F-EAB4-411E-8D19-C05A3F8A6508}" srcOrd="0" destOrd="0" presId="urn:microsoft.com/office/officeart/2005/8/layout/list1"/>
    <dgm:cxn modelId="{8B7CC3EB-A0CB-431D-A9E5-53323E544DA2}" srcId="{5E959760-311F-4B4A-8D7D-06D23E73F6D9}" destId="{C132B44B-16E0-4651-B360-5E2F8BEFF4BA}" srcOrd="0" destOrd="0" parTransId="{02B1AFFA-D35E-4853-B8C1-226CA8846C9F}" sibTransId="{23F56525-31D6-4F59-9217-3639C65A07FD}"/>
    <dgm:cxn modelId="{28A052DE-6116-4025-B0C8-7528FFD78FCA}" type="presParOf" srcId="{EE0A392F-AC93-4785-847A-9652DE26C236}" destId="{61427506-ADB7-45BA-B1A6-93C13346DC35}" srcOrd="0" destOrd="0" presId="urn:microsoft.com/office/officeart/2005/8/layout/list1"/>
    <dgm:cxn modelId="{11947927-D3DA-42B9-AF5B-A7F857F920B9}" type="presParOf" srcId="{61427506-ADB7-45BA-B1A6-93C13346DC35}" destId="{21932C80-77A1-4D3F-9F42-32910FFB90E1}" srcOrd="0" destOrd="0" presId="urn:microsoft.com/office/officeart/2005/8/layout/list1"/>
    <dgm:cxn modelId="{D63952C0-7B32-4070-8CCD-14E33EEE287E}" type="presParOf" srcId="{61427506-ADB7-45BA-B1A6-93C13346DC35}" destId="{EECC9B0E-3D40-41CE-8C27-DB1AB293F165}" srcOrd="1" destOrd="0" presId="urn:microsoft.com/office/officeart/2005/8/layout/list1"/>
    <dgm:cxn modelId="{14209799-EAFE-47F2-B1DD-B12C80E6DC5F}" type="presParOf" srcId="{EE0A392F-AC93-4785-847A-9652DE26C236}" destId="{E27393DC-DF7F-4D72-8FE1-3090D34F7B9E}" srcOrd="1" destOrd="0" presId="urn:microsoft.com/office/officeart/2005/8/layout/list1"/>
    <dgm:cxn modelId="{52A50E6E-C203-4EBD-B6EB-D0079E21C1EA}" type="presParOf" srcId="{EE0A392F-AC93-4785-847A-9652DE26C236}" destId="{C87234FC-34C2-4AEC-8F82-4A8E33631598}" srcOrd="2" destOrd="0" presId="urn:microsoft.com/office/officeart/2005/8/layout/list1"/>
    <dgm:cxn modelId="{D5C83060-568F-4373-88BF-A62B38A9A89D}" type="presParOf" srcId="{EE0A392F-AC93-4785-847A-9652DE26C236}" destId="{E9750BB2-890D-4388-8E45-C94F097D0940}" srcOrd="3" destOrd="0" presId="urn:microsoft.com/office/officeart/2005/8/layout/list1"/>
    <dgm:cxn modelId="{DCE83973-A7F3-47A4-A196-F919ECD201B8}" type="presParOf" srcId="{EE0A392F-AC93-4785-847A-9652DE26C236}" destId="{7033237E-0D48-49FF-BF61-6B2A571E9B46}" srcOrd="4" destOrd="0" presId="urn:microsoft.com/office/officeart/2005/8/layout/list1"/>
    <dgm:cxn modelId="{F49CABE8-D57D-4B44-B9D4-727865FE5827}" type="presParOf" srcId="{7033237E-0D48-49FF-BF61-6B2A571E9B46}" destId="{F805CD2F-C683-4E65-8BBE-1A7F4F7DFD99}" srcOrd="0" destOrd="0" presId="urn:microsoft.com/office/officeart/2005/8/layout/list1"/>
    <dgm:cxn modelId="{7A62DB94-EFC9-4DFA-9256-771F1B17B2DF}" type="presParOf" srcId="{7033237E-0D48-49FF-BF61-6B2A571E9B46}" destId="{BB7965C2-AA11-47B5-8B03-E09E683DC7B5}" srcOrd="1" destOrd="0" presId="urn:microsoft.com/office/officeart/2005/8/layout/list1"/>
    <dgm:cxn modelId="{E4453B9E-9BB6-4017-8C71-EE091BFA9FD6}" type="presParOf" srcId="{EE0A392F-AC93-4785-847A-9652DE26C236}" destId="{5E8F40A2-E6D5-44D9-8D99-050BBF748A5F}" srcOrd="5" destOrd="0" presId="urn:microsoft.com/office/officeart/2005/8/layout/list1"/>
    <dgm:cxn modelId="{7BDB44FF-5AAC-4FCE-88EF-1AE323631FDD}" type="presParOf" srcId="{EE0A392F-AC93-4785-847A-9652DE26C236}" destId="{30EE8C5C-690F-4BB4-834D-FD3892049F31}" srcOrd="6" destOrd="0" presId="urn:microsoft.com/office/officeart/2005/8/layout/list1"/>
    <dgm:cxn modelId="{260CA3EE-A78A-4627-BCA4-1B4910D80A72}" type="presParOf" srcId="{EE0A392F-AC93-4785-847A-9652DE26C236}" destId="{B718E666-5930-4F15-BB42-D5E7EFA4E285}" srcOrd="7" destOrd="0" presId="urn:microsoft.com/office/officeart/2005/8/layout/list1"/>
    <dgm:cxn modelId="{3DF01B1D-4634-4D74-BBA6-6EBB1FF7D133}" type="presParOf" srcId="{EE0A392F-AC93-4785-847A-9652DE26C236}" destId="{B49A2FD3-A981-4BEB-8B0F-7B82FC902EEE}" srcOrd="8" destOrd="0" presId="urn:microsoft.com/office/officeart/2005/8/layout/list1"/>
    <dgm:cxn modelId="{C865BF48-B6CB-4C09-AC91-124143503DB3}" type="presParOf" srcId="{B49A2FD3-A981-4BEB-8B0F-7B82FC902EEE}" destId="{074DF06D-1D52-4545-B5D9-14E14B657816}" srcOrd="0" destOrd="0" presId="urn:microsoft.com/office/officeart/2005/8/layout/list1"/>
    <dgm:cxn modelId="{289C80C8-4134-4EED-BAA5-BF6CAD33807F}" type="presParOf" srcId="{B49A2FD3-A981-4BEB-8B0F-7B82FC902EEE}" destId="{25BE8F90-EC86-4FC1-B0D4-0C0B50734FD4}" srcOrd="1" destOrd="0" presId="urn:microsoft.com/office/officeart/2005/8/layout/list1"/>
    <dgm:cxn modelId="{0F5D96CA-A8E3-4BF7-918D-571ADC2797FE}" type="presParOf" srcId="{EE0A392F-AC93-4785-847A-9652DE26C236}" destId="{BCA0930D-9BF7-4E07-9DB4-B0ECA6C3A8F4}" srcOrd="9" destOrd="0" presId="urn:microsoft.com/office/officeart/2005/8/layout/list1"/>
    <dgm:cxn modelId="{74220153-327C-4B87-8240-F8BB35975FD5}" type="presParOf" srcId="{EE0A392F-AC93-4785-847A-9652DE26C236}" destId="{7098E34F-EAB4-411E-8D19-C05A3F8A6508}" srcOrd="10" destOrd="0" presId="urn:microsoft.com/office/officeart/2005/8/layout/list1"/>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770AC2-7F77-4CBE-AC66-DCB51983D4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21CAA07-372A-442C-8EEB-4D78DFC065FD}">
      <dgm:prSet phldrT="[Text]"/>
      <dgm:spPr>
        <a:solidFill>
          <a:schemeClr val="accent2"/>
        </a:solidFill>
      </dgm:spPr>
      <dgm:t>
        <a:bodyPr/>
        <a:lstStyle/>
        <a:p>
          <a:r>
            <a:rPr lang="fr-FR" noProof="0" smtClean="0"/>
            <a:t>Les redirections sont communes dans une application WEB.</a:t>
          </a:r>
          <a:endParaRPr lang="fr-FR" noProof="0"/>
        </a:p>
      </dgm:t>
    </dgm:pt>
    <dgm:pt modelId="{94D3654C-CA11-4932-88FC-5BFC5FEAF4AF}" type="parTrans" cxnId="{B48A86E8-6D07-4C11-BA71-3955EEE600EE}">
      <dgm:prSet/>
      <dgm:spPr/>
      <dgm:t>
        <a:bodyPr/>
        <a:lstStyle/>
        <a:p>
          <a:endParaRPr lang="en-US"/>
        </a:p>
      </dgm:t>
    </dgm:pt>
    <dgm:pt modelId="{85866F3E-B42B-47FE-8498-795891432F28}" type="sibTrans" cxnId="{B48A86E8-6D07-4C11-BA71-3955EEE600EE}">
      <dgm:prSet/>
      <dgm:spPr/>
      <dgm:t>
        <a:bodyPr/>
        <a:lstStyle/>
        <a:p>
          <a:endParaRPr lang="en-US"/>
        </a:p>
      </dgm:t>
    </dgm:pt>
    <dgm:pt modelId="{36B659D2-1555-4DE8-89F6-F88932864E2D}">
      <dgm:prSet/>
      <dgm:spPr/>
      <dgm:t>
        <a:bodyPr/>
        <a:lstStyle/>
        <a:p>
          <a:r>
            <a:rPr lang="fr-FR" noProof="0" smtClean="0"/>
            <a:t>Et fréquemment elles incluent des paramètres fournis par l’utilisateur dans l’URL de destination.</a:t>
          </a:r>
        </a:p>
      </dgm:t>
    </dgm:pt>
    <dgm:pt modelId="{0B799272-71AE-45FA-8AAC-675BD31FE6F8}" type="parTrans" cxnId="{8188B2C3-322B-4C09-86F9-BC964BBA2BDB}">
      <dgm:prSet/>
      <dgm:spPr/>
      <dgm:t>
        <a:bodyPr/>
        <a:lstStyle/>
        <a:p>
          <a:endParaRPr lang="en-US"/>
        </a:p>
      </dgm:t>
    </dgm:pt>
    <dgm:pt modelId="{8EC9006A-E94C-462C-971D-ED946FA33354}" type="sibTrans" cxnId="{8188B2C3-322B-4C09-86F9-BC964BBA2BDB}">
      <dgm:prSet/>
      <dgm:spPr/>
      <dgm:t>
        <a:bodyPr/>
        <a:lstStyle/>
        <a:p>
          <a:endParaRPr lang="en-US"/>
        </a:p>
      </dgm:t>
    </dgm:pt>
    <dgm:pt modelId="{E90F77E3-7BD8-4006-B00E-34E43321C413}">
      <dgm:prSet custT="1"/>
      <dgm:spPr>
        <a:solidFill>
          <a:schemeClr val="accent2"/>
        </a:solidFill>
      </dgm:spPr>
      <dgm:t>
        <a:bodyPr/>
        <a:lstStyle/>
        <a:p>
          <a:r>
            <a:rPr lang="fr-FR" sz="1800" noProof="0" smtClean="0"/>
            <a:t>Les transferts(</a:t>
          </a:r>
          <a:r>
            <a:rPr lang="fr-FR" sz="1400" noProof="0" smtClean="0"/>
            <a:t>aka Transfer en .NET</a:t>
          </a:r>
          <a:r>
            <a:rPr lang="fr-FR" sz="1800" noProof="0" smtClean="0"/>
            <a:t>) sont eux aussi communs</a:t>
          </a:r>
        </a:p>
      </dgm:t>
    </dgm:pt>
    <dgm:pt modelId="{D4768BFD-E20F-48C3-9F20-31B0E18A5CA9}" type="parTrans" cxnId="{232889ED-3339-4288-AB83-B265134AB6C6}">
      <dgm:prSet/>
      <dgm:spPr/>
      <dgm:t>
        <a:bodyPr/>
        <a:lstStyle/>
        <a:p>
          <a:endParaRPr lang="en-US"/>
        </a:p>
      </dgm:t>
    </dgm:pt>
    <dgm:pt modelId="{67579B1A-589F-4CEA-BE98-BB1A3B5A2ED3}" type="sibTrans" cxnId="{232889ED-3339-4288-AB83-B265134AB6C6}">
      <dgm:prSet/>
      <dgm:spPr/>
      <dgm:t>
        <a:bodyPr/>
        <a:lstStyle/>
        <a:p>
          <a:endParaRPr lang="en-US"/>
        </a:p>
      </dgm:t>
    </dgm:pt>
    <dgm:pt modelId="{97614980-C798-4E21-A63F-78068A03D4CF}">
      <dgm:prSet/>
      <dgm:spPr/>
      <dgm:t>
        <a:bodyPr/>
        <a:lstStyle/>
        <a:p>
          <a:r>
            <a:rPr lang="fr-FR" noProof="0" smtClean="0"/>
            <a:t>Ils renvoient la requête vers une nouvelle page en interne de l’application.</a:t>
          </a:r>
        </a:p>
      </dgm:t>
    </dgm:pt>
    <dgm:pt modelId="{D0313E7C-0DDF-4C06-9A69-987DDA38517C}" type="parTrans" cxnId="{6EA2B77F-D808-4714-929C-8F4FD7025919}">
      <dgm:prSet/>
      <dgm:spPr/>
      <dgm:t>
        <a:bodyPr/>
        <a:lstStyle/>
        <a:p>
          <a:endParaRPr lang="en-US"/>
        </a:p>
      </dgm:t>
    </dgm:pt>
    <dgm:pt modelId="{304CD475-5837-4A8D-8067-684659AB4A44}" type="sibTrans" cxnId="{6EA2B77F-D808-4714-929C-8F4FD7025919}">
      <dgm:prSet/>
      <dgm:spPr/>
      <dgm:t>
        <a:bodyPr/>
        <a:lstStyle/>
        <a:p>
          <a:endParaRPr lang="en-US"/>
        </a:p>
      </dgm:t>
    </dgm:pt>
    <dgm:pt modelId="{ACD718EE-16B7-49AB-950A-0CE7C3F60711}">
      <dgm:prSet/>
      <dgm:spPr>
        <a:solidFill>
          <a:schemeClr val="accent2"/>
        </a:solidFill>
      </dgm:spPr>
      <dgm:t>
        <a:bodyPr/>
        <a:lstStyle/>
        <a:p>
          <a:r>
            <a:rPr lang="fr-FR" noProof="0" smtClean="0"/>
            <a:t>Impact</a:t>
          </a:r>
        </a:p>
      </dgm:t>
    </dgm:pt>
    <dgm:pt modelId="{0D69B4AF-2456-45D3-B878-B4AC373CB3FF}" type="parTrans" cxnId="{C6CAFB11-8BAE-422D-89C8-57072630FDD5}">
      <dgm:prSet/>
      <dgm:spPr/>
      <dgm:t>
        <a:bodyPr/>
        <a:lstStyle/>
        <a:p>
          <a:endParaRPr lang="en-US"/>
        </a:p>
      </dgm:t>
    </dgm:pt>
    <dgm:pt modelId="{D680E67F-B44F-4CDD-A1F7-CFFC2135D15F}" type="sibTrans" cxnId="{C6CAFB11-8BAE-422D-89C8-57072630FDD5}">
      <dgm:prSet/>
      <dgm:spPr/>
      <dgm:t>
        <a:bodyPr/>
        <a:lstStyle/>
        <a:p>
          <a:endParaRPr lang="en-US"/>
        </a:p>
      </dgm:t>
    </dgm:pt>
    <dgm:pt modelId="{5D8EF362-6786-4F15-80D1-A2291851F303}">
      <dgm:prSet/>
      <dgm:spPr/>
      <dgm:t>
        <a:bodyPr/>
        <a:lstStyle/>
        <a:p>
          <a:r>
            <a:rPr lang="fr-FR" noProof="0" smtClean="0"/>
            <a:t>Rediriger la victime vers un site malveillant de type hameconnage.</a:t>
          </a:r>
        </a:p>
      </dgm:t>
    </dgm:pt>
    <dgm:pt modelId="{A095B9AF-EE29-41F7-B5E2-D55CE789295E}" type="parTrans" cxnId="{BF5C3125-4AFA-47D9-952A-174283FF6EBC}">
      <dgm:prSet/>
      <dgm:spPr/>
      <dgm:t>
        <a:bodyPr/>
        <a:lstStyle/>
        <a:p>
          <a:endParaRPr lang="en-US"/>
        </a:p>
      </dgm:t>
    </dgm:pt>
    <dgm:pt modelId="{70682F13-BA80-40C4-AFA1-34AEB796D75E}" type="sibTrans" cxnId="{BF5C3125-4AFA-47D9-952A-174283FF6EBC}">
      <dgm:prSet/>
      <dgm:spPr/>
      <dgm:t>
        <a:bodyPr/>
        <a:lstStyle/>
        <a:p>
          <a:endParaRPr lang="en-US"/>
        </a:p>
      </dgm:t>
    </dgm:pt>
    <dgm:pt modelId="{1C3EBD26-CDC7-A341-9B84-81AD3AD162E0}">
      <dgm:prSet/>
      <dgm:spPr/>
      <dgm:t>
        <a:bodyPr/>
        <a:lstStyle/>
        <a:p>
          <a:r>
            <a:rPr lang="fr-FR" noProof="0" smtClean="0"/>
            <a:t>Si ces paramètres ne sont pas validés, un attaquant peut envoyer la victime vers le site de son choix.</a:t>
          </a:r>
        </a:p>
      </dgm:t>
    </dgm:pt>
    <dgm:pt modelId="{0F73E887-27E6-9A4C-A524-9A510BDDDE1F}" type="parTrans" cxnId="{5A41E2B2-3861-0F40-B52F-30888A2AC68F}">
      <dgm:prSet/>
      <dgm:spPr/>
      <dgm:t>
        <a:bodyPr/>
        <a:lstStyle/>
        <a:p>
          <a:endParaRPr lang="fr-FR"/>
        </a:p>
      </dgm:t>
    </dgm:pt>
    <dgm:pt modelId="{65ACA621-4825-1D41-AC64-CBC8A42F4611}" type="sibTrans" cxnId="{5A41E2B2-3861-0F40-B52F-30888A2AC68F}">
      <dgm:prSet/>
      <dgm:spPr/>
      <dgm:t>
        <a:bodyPr/>
        <a:lstStyle/>
        <a:p>
          <a:endParaRPr lang="fr-FR"/>
        </a:p>
      </dgm:t>
    </dgm:pt>
    <dgm:pt modelId="{E9589F57-484D-DF48-A85A-4F840755C0AE}">
      <dgm:prSet/>
      <dgm:spPr/>
      <dgm:t>
        <a:bodyPr/>
        <a:lstStyle/>
        <a:p>
          <a:r>
            <a:rPr lang="fr-FR" noProof="0" smtClean="0"/>
            <a:t>Parfois les paramètres déterminent la page cible.</a:t>
          </a:r>
        </a:p>
      </dgm:t>
    </dgm:pt>
    <dgm:pt modelId="{2D85C94F-0D8F-784A-910B-C2021820FFBB}" type="parTrans" cxnId="{C131C4EA-53BB-5C47-92FD-6F4C70E5F0B6}">
      <dgm:prSet/>
      <dgm:spPr/>
      <dgm:t>
        <a:bodyPr/>
        <a:lstStyle/>
        <a:p>
          <a:endParaRPr lang="fr-FR"/>
        </a:p>
      </dgm:t>
    </dgm:pt>
    <dgm:pt modelId="{E45371BD-1CEA-634F-A9DE-8AE3ACC34DD2}" type="sibTrans" cxnId="{C131C4EA-53BB-5C47-92FD-6F4C70E5F0B6}">
      <dgm:prSet/>
      <dgm:spPr/>
      <dgm:t>
        <a:bodyPr/>
        <a:lstStyle/>
        <a:p>
          <a:endParaRPr lang="fr-FR"/>
        </a:p>
      </dgm:t>
    </dgm:pt>
    <dgm:pt modelId="{C720193C-8EC4-7145-8707-D6D6C997A4BC}">
      <dgm:prSet/>
      <dgm:spPr/>
      <dgm:t>
        <a:bodyPr/>
        <a:lstStyle/>
        <a:p>
          <a:r>
            <a:rPr lang="fr-FR" noProof="0" smtClean="0"/>
            <a:t>Si cela n’est pas validé, cela permet de parfois passer outre les mécanismes d’autorisation et d’authentification.</a:t>
          </a:r>
        </a:p>
      </dgm:t>
    </dgm:pt>
    <dgm:pt modelId="{8410F3C3-821F-6049-93E2-877FC50FC5C9}" type="parTrans" cxnId="{866836C3-4444-A14A-AC2F-0B13B5199CE2}">
      <dgm:prSet/>
      <dgm:spPr/>
      <dgm:t>
        <a:bodyPr/>
        <a:lstStyle/>
        <a:p>
          <a:endParaRPr lang="fr-FR"/>
        </a:p>
      </dgm:t>
    </dgm:pt>
    <dgm:pt modelId="{3132E598-B403-7649-8599-F31DCF828770}" type="sibTrans" cxnId="{866836C3-4444-A14A-AC2F-0B13B5199CE2}">
      <dgm:prSet/>
      <dgm:spPr/>
      <dgm:t>
        <a:bodyPr/>
        <a:lstStyle/>
        <a:p>
          <a:endParaRPr lang="fr-FR"/>
        </a:p>
      </dgm:t>
    </dgm:pt>
    <dgm:pt modelId="{1C87C1FE-07BA-7543-9878-12B23D0F25D6}">
      <dgm:prSet/>
      <dgm:spPr/>
      <dgm:t>
        <a:bodyPr/>
        <a:lstStyle/>
        <a:p>
          <a:r>
            <a:rPr lang="fr-FR" noProof="0" dirty="0" smtClean="0"/>
            <a:t>Il devient possible de passer outre les contrôles de sécurité et accéder à des fonctions ou données non autorisées.</a:t>
          </a:r>
        </a:p>
      </dgm:t>
    </dgm:pt>
    <dgm:pt modelId="{E710B733-E1E2-2749-8F05-4C3F550C6B40}" type="parTrans" cxnId="{51201558-7BD9-094F-8B7C-14A4020C7AC9}">
      <dgm:prSet/>
      <dgm:spPr/>
      <dgm:t>
        <a:bodyPr/>
        <a:lstStyle/>
        <a:p>
          <a:endParaRPr lang="fr-FR"/>
        </a:p>
      </dgm:t>
    </dgm:pt>
    <dgm:pt modelId="{6FDDDACE-004D-5D49-ADF4-E0BB45ABDC8D}" type="sibTrans" cxnId="{51201558-7BD9-094F-8B7C-14A4020C7AC9}">
      <dgm:prSet/>
      <dgm:spPr/>
      <dgm:t>
        <a:bodyPr/>
        <a:lstStyle/>
        <a:p>
          <a:endParaRPr lang="fr-FR"/>
        </a:p>
      </dgm:t>
    </dgm:pt>
    <dgm:pt modelId="{9CD7385B-C819-4000-96A3-B26CE6417179}" type="pres">
      <dgm:prSet presAssocID="{4D770AC2-7F77-4CBE-AC66-DCB51983D4F8}" presName="linear" presStyleCnt="0">
        <dgm:presLayoutVars>
          <dgm:dir/>
          <dgm:animLvl val="lvl"/>
          <dgm:resizeHandles val="exact"/>
        </dgm:presLayoutVars>
      </dgm:prSet>
      <dgm:spPr/>
      <dgm:t>
        <a:bodyPr/>
        <a:lstStyle/>
        <a:p>
          <a:endParaRPr lang="en-US"/>
        </a:p>
      </dgm:t>
    </dgm:pt>
    <dgm:pt modelId="{EFDF76DC-FCD9-4393-982B-BC9E6E2C4928}" type="pres">
      <dgm:prSet presAssocID="{921CAA07-372A-442C-8EEB-4D78DFC065FD}" presName="parentLin" presStyleCnt="0"/>
      <dgm:spPr/>
    </dgm:pt>
    <dgm:pt modelId="{7AFB2E35-15E8-4828-8771-2FD506670641}" type="pres">
      <dgm:prSet presAssocID="{921CAA07-372A-442C-8EEB-4D78DFC065FD}" presName="parentLeftMargin" presStyleLbl="node1" presStyleIdx="0" presStyleCnt="3"/>
      <dgm:spPr/>
      <dgm:t>
        <a:bodyPr/>
        <a:lstStyle/>
        <a:p>
          <a:endParaRPr lang="en-US"/>
        </a:p>
      </dgm:t>
    </dgm:pt>
    <dgm:pt modelId="{81A8D53A-045C-48B3-8F34-733007B211D3}" type="pres">
      <dgm:prSet presAssocID="{921CAA07-372A-442C-8EEB-4D78DFC065FD}" presName="parentText" presStyleLbl="node1" presStyleIdx="0" presStyleCnt="3">
        <dgm:presLayoutVars>
          <dgm:chMax val="0"/>
          <dgm:bulletEnabled val="1"/>
        </dgm:presLayoutVars>
      </dgm:prSet>
      <dgm:spPr/>
      <dgm:t>
        <a:bodyPr/>
        <a:lstStyle/>
        <a:p>
          <a:endParaRPr lang="en-US"/>
        </a:p>
      </dgm:t>
    </dgm:pt>
    <dgm:pt modelId="{1537CA45-9F49-4708-9891-64C4DAACA661}" type="pres">
      <dgm:prSet presAssocID="{921CAA07-372A-442C-8EEB-4D78DFC065FD}" presName="negativeSpace" presStyleCnt="0"/>
      <dgm:spPr/>
    </dgm:pt>
    <dgm:pt modelId="{64F40EA1-93B0-41A9-AB58-A512C231CA02}" type="pres">
      <dgm:prSet presAssocID="{921CAA07-372A-442C-8EEB-4D78DFC065FD}" presName="childText" presStyleLbl="conFgAcc1" presStyleIdx="0" presStyleCnt="3" custLinFactNeighborY="-2453">
        <dgm:presLayoutVars>
          <dgm:bulletEnabled val="1"/>
        </dgm:presLayoutVars>
      </dgm:prSet>
      <dgm:spPr/>
      <dgm:t>
        <a:bodyPr/>
        <a:lstStyle/>
        <a:p>
          <a:endParaRPr lang="en-US"/>
        </a:p>
      </dgm:t>
    </dgm:pt>
    <dgm:pt modelId="{3EBB101F-08AB-402B-B78A-27E5B8D17D36}" type="pres">
      <dgm:prSet presAssocID="{85866F3E-B42B-47FE-8498-795891432F28}" presName="spaceBetweenRectangles" presStyleCnt="0"/>
      <dgm:spPr/>
    </dgm:pt>
    <dgm:pt modelId="{04665652-1E69-46EB-9233-4EC9EAE6D3EB}" type="pres">
      <dgm:prSet presAssocID="{E90F77E3-7BD8-4006-B00E-34E43321C413}" presName="parentLin" presStyleCnt="0"/>
      <dgm:spPr/>
    </dgm:pt>
    <dgm:pt modelId="{0E4700F7-DB03-465B-9D0F-26E463512BE8}" type="pres">
      <dgm:prSet presAssocID="{E90F77E3-7BD8-4006-B00E-34E43321C413}" presName="parentLeftMargin" presStyleLbl="node1" presStyleIdx="0" presStyleCnt="3"/>
      <dgm:spPr/>
      <dgm:t>
        <a:bodyPr/>
        <a:lstStyle/>
        <a:p>
          <a:endParaRPr lang="en-US"/>
        </a:p>
      </dgm:t>
    </dgm:pt>
    <dgm:pt modelId="{113676CA-F308-4C84-A887-F499B3FF5A9B}" type="pres">
      <dgm:prSet presAssocID="{E90F77E3-7BD8-4006-B00E-34E43321C413}" presName="parentText" presStyleLbl="node1" presStyleIdx="1" presStyleCnt="3">
        <dgm:presLayoutVars>
          <dgm:chMax val="0"/>
          <dgm:bulletEnabled val="1"/>
        </dgm:presLayoutVars>
      </dgm:prSet>
      <dgm:spPr/>
      <dgm:t>
        <a:bodyPr/>
        <a:lstStyle/>
        <a:p>
          <a:endParaRPr lang="en-US"/>
        </a:p>
      </dgm:t>
    </dgm:pt>
    <dgm:pt modelId="{E4C4F2CF-0AEB-4902-AF42-02193A2A0C92}" type="pres">
      <dgm:prSet presAssocID="{E90F77E3-7BD8-4006-B00E-34E43321C413}" presName="negativeSpace" presStyleCnt="0"/>
      <dgm:spPr/>
    </dgm:pt>
    <dgm:pt modelId="{283E2ADF-9E12-4337-96DE-E31FAE70CFE0}" type="pres">
      <dgm:prSet presAssocID="{E90F77E3-7BD8-4006-B00E-34E43321C413}" presName="childText" presStyleLbl="conFgAcc1" presStyleIdx="1" presStyleCnt="3">
        <dgm:presLayoutVars>
          <dgm:bulletEnabled val="1"/>
        </dgm:presLayoutVars>
      </dgm:prSet>
      <dgm:spPr/>
      <dgm:t>
        <a:bodyPr/>
        <a:lstStyle/>
        <a:p>
          <a:endParaRPr lang="en-US"/>
        </a:p>
      </dgm:t>
    </dgm:pt>
    <dgm:pt modelId="{1295F5BD-F977-49D6-96E6-F6E1F534E57D}" type="pres">
      <dgm:prSet presAssocID="{67579B1A-589F-4CEA-BE98-BB1A3B5A2ED3}" presName="spaceBetweenRectangles" presStyleCnt="0"/>
      <dgm:spPr/>
    </dgm:pt>
    <dgm:pt modelId="{9C726ADF-69A1-42F2-BEEC-C26E1AC6C767}" type="pres">
      <dgm:prSet presAssocID="{ACD718EE-16B7-49AB-950A-0CE7C3F60711}" presName="parentLin" presStyleCnt="0"/>
      <dgm:spPr/>
    </dgm:pt>
    <dgm:pt modelId="{491EF20B-4B96-4975-A899-4C4F423BB968}" type="pres">
      <dgm:prSet presAssocID="{ACD718EE-16B7-49AB-950A-0CE7C3F60711}" presName="parentLeftMargin" presStyleLbl="node1" presStyleIdx="1" presStyleCnt="3"/>
      <dgm:spPr/>
      <dgm:t>
        <a:bodyPr/>
        <a:lstStyle/>
        <a:p>
          <a:endParaRPr lang="en-US"/>
        </a:p>
      </dgm:t>
    </dgm:pt>
    <dgm:pt modelId="{16705340-0965-4EB0-9C8F-0B8BAEF7B685}" type="pres">
      <dgm:prSet presAssocID="{ACD718EE-16B7-49AB-950A-0CE7C3F60711}" presName="parentText" presStyleLbl="node1" presStyleIdx="2" presStyleCnt="3">
        <dgm:presLayoutVars>
          <dgm:chMax val="0"/>
          <dgm:bulletEnabled val="1"/>
        </dgm:presLayoutVars>
      </dgm:prSet>
      <dgm:spPr/>
      <dgm:t>
        <a:bodyPr/>
        <a:lstStyle/>
        <a:p>
          <a:endParaRPr lang="en-US"/>
        </a:p>
      </dgm:t>
    </dgm:pt>
    <dgm:pt modelId="{F51154E8-020F-49DA-9CA7-16BD2698B012}" type="pres">
      <dgm:prSet presAssocID="{ACD718EE-16B7-49AB-950A-0CE7C3F60711}" presName="negativeSpace" presStyleCnt="0"/>
      <dgm:spPr/>
    </dgm:pt>
    <dgm:pt modelId="{3EE93D49-400E-44AF-8E6B-7B9430869BBE}" type="pres">
      <dgm:prSet presAssocID="{ACD718EE-16B7-49AB-950A-0CE7C3F60711}" presName="childText" presStyleLbl="conFgAcc1" presStyleIdx="2" presStyleCnt="3">
        <dgm:presLayoutVars>
          <dgm:bulletEnabled val="1"/>
        </dgm:presLayoutVars>
      </dgm:prSet>
      <dgm:spPr/>
      <dgm:t>
        <a:bodyPr/>
        <a:lstStyle/>
        <a:p>
          <a:endParaRPr lang="en-US"/>
        </a:p>
      </dgm:t>
    </dgm:pt>
  </dgm:ptLst>
  <dgm:cxnLst>
    <dgm:cxn modelId="{64C42A47-B5FF-4E9A-97A7-EEF266CFF6D7}" type="presOf" srcId="{97614980-C798-4E21-A63F-78068A03D4CF}" destId="{283E2ADF-9E12-4337-96DE-E31FAE70CFE0}" srcOrd="0" destOrd="0" presId="urn:microsoft.com/office/officeart/2005/8/layout/list1"/>
    <dgm:cxn modelId="{5A41E2B2-3861-0F40-B52F-30888A2AC68F}" srcId="{921CAA07-372A-442C-8EEB-4D78DFC065FD}" destId="{1C3EBD26-CDC7-A341-9B84-81AD3AD162E0}" srcOrd="1" destOrd="0" parTransId="{0F73E887-27E6-9A4C-A524-9A510BDDDE1F}" sibTransId="{65ACA621-4825-1D41-AC64-CBC8A42F4611}"/>
    <dgm:cxn modelId="{6D974232-904B-49DB-B36C-477F5B6BF88F}" type="presOf" srcId="{4D770AC2-7F77-4CBE-AC66-DCB51983D4F8}" destId="{9CD7385B-C819-4000-96A3-B26CE6417179}" srcOrd="0" destOrd="0" presId="urn:microsoft.com/office/officeart/2005/8/layout/list1"/>
    <dgm:cxn modelId="{B48A86E8-6D07-4C11-BA71-3955EEE600EE}" srcId="{4D770AC2-7F77-4CBE-AC66-DCB51983D4F8}" destId="{921CAA07-372A-442C-8EEB-4D78DFC065FD}" srcOrd="0" destOrd="0" parTransId="{94D3654C-CA11-4932-88FC-5BFC5FEAF4AF}" sibTransId="{85866F3E-B42B-47FE-8498-795891432F28}"/>
    <dgm:cxn modelId="{8AD959DD-4027-1143-9F09-437F57544931}" type="presOf" srcId="{C720193C-8EC4-7145-8707-D6D6C997A4BC}" destId="{283E2ADF-9E12-4337-96DE-E31FAE70CFE0}" srcOrd="0" destOrd="2" presId="urn:microsoft.com/office/officeart/2005/8/layout/list1"/>
    <dgm:cxn modelId="{8188B2C3-322B-4C09-86F9-BC964BBA2BDB}" srcId="{921CAA07-372A-442C-8EEB-4D78DFC065FD}" destId="{36B659D2-1555-4DE8-89F6-F88932864E2D}" srcOrd="0" destOrd="0" parTransId="{0B799272-71AE-45FA-8AAC-675BD31FE6F8}" sibTransId="{8EC9006A-E94C-462C-971D-ED946FA33354}"/>
    <dgm:cxn modelId="{C131C4EA-53BB-5C47-92FD-6F4C70E5F0B6}" srcId="{E90F77E3-7BD8-4006-B00E-34E43321C413}" destId="{E9589F57-484D-DF48-A85A-4F840755C0AE}" srcOrd="1" destOrd="0" parTransId="{2D85C94F-0D8F-784A-910B-C2021820FFBB}" sibTransId="{E45371BD-1CEA-634F-A9DE-8AE3ACC34DD2}"/>
    <dgm:cxn modelId="{AE8B3EB2-B8F9-403A-AA82-7BFF9B3BD875}" type="presOf" srcId="{E90F77E3-7BD8-4006-B00E-34E43321C413}" destId="{113676CA-F308-4C84-A887-F499B3FF5A9B}" srcOrd="1" destOrd="0" presId="urn:microsoft.com/office/officeart/2005/8/layout/list1"/>
    <dgm:cxn modelId="{D3D27AFA-10B6-014E-A0E9-31BDC4594A04}" type="presOf" srcId="{1C87C1FE-07BA-7543-9878-12B23D0F25D6}" destId="{3EE93D49-400E-44AF-8E6B-7B9430869BBE}" srcOrd="0" destOrd="1" presId="urn:microsoft.com/office/officeart/2005/8/layout/list1"/>
    <dgm:cxn modelId="{45BCC1F1-208C-2E41-89C8-C38D9FBFEBC2}" type="presOf" srcId="{1C3EBD26-CDC7-A341-9B84-81AD3AD162E0}" destId="{64F40EA1-93B0-41A9-AB58-A512C231CA02}" srcOrd="0" destOrd="1" presId="urn:microsoft.com/office/officeart/2005/8/layout/list1"/>
    <dgm:cxn modelId="{232889ED-3339-4288-AB83-B265134AB6C6}" srcId="{4D770AC2-7F77-4CBE-AC66-DCB51983D4F8}" destId="{E90F77E3-7BD8-4006-B00E-34E43321C413}" srcOrd="1" destOrd="0" parTransId="{D4768BFD-E20F-48C3-9F20-31B0E18A5CA9}" sibTransId="{67579B1A-589F-4CEA-BE98-BB1A3B5A2ED3}"/>
    <dgm:cxn modelId="{C6CAFB11-8BAE-422D-89C8-57072630FDD5}" srcId="{4D770AC2-7F77-4CBE-AC66-DCB51983D4F8}" destId="{ACD718EE-16B7-49AB-950A-0CE7C3F60711}" srcOrd="2" destOrd="0" parTransId="{0D69B4AF-2456-45D3-B878-B4AC373CB3FF}" sibTransId="{D680E67F-B44F-4CDD-A1F7-CFFC2135D15F}"/>
    <dgm:cxn modelId="{53D96A5A-D15D-42A2-90A6-B54477BBE438}" type="presOf" srcId="{ACD718EE-16B7-49AB-950A-0CE7C3F60711}" destId="{16705340-0965-4EB0-9C8F-0B8BAEF7B685}" srcOrd="1" destOrd="0" presId="urn:microsoft.com/office/officeart/2005/8/layout/list1"/>
    <dgm:cxn modelId="{C0D13A4F-CA7D-48B1-9C7F-E4ACFB323F00}" type="presOf" srcId="{921CAA07-372A-442C-8EEB-4D78DFC065FD}" destId="{7AFB2E35-15E8-4828-8771-2FD506670641}" srcOrd="0" destOrd="0" presId="urn:microsoft.com/office/officeart/2005/8/layout/list1"/>
    <dgm:cxn modelId="{BF5C3125-4AFA-47D9-952A-174283FF6EBC}" srcId="{ACD718EE-16B7-49AB-950A-0CE7C3F60711}" destId="{5D8EF362-6786-4F15-80D1-A2291851F303}" srcOrd="0" destOrd="0" parTransId="{A095B9AF-EE29-41F7-B5E2-D55CE789295E}" sibTransId="{70682F13-BA80-40C4-AFA1-34AEB796D75E}"/>
    <dgm:cxn modelId="{6EA2B77F-D808-4714-929C-8F4FD7025919}" srcId="{E90F77E3-7BD8-4006-B00E-34E43321C413}" destId="{97614980-C798-4E21-A63F-78068A03D4CF}" srcOrd="0" destOrd="0" parTransId="{D0313E7C-0DDF-4C06-9A69-987DDA38517C}" sibTransId="{304CD475-5837-4A8D-8067-684659AB4A44}"/>
    <dgm:cxn modelId="{DF96A199-40E6-4DD3-B1D4-554E4EC6D933}" type="presOf" srcId="{921CAA07-372A-442C-8EEB-4D78DFC065FD}" destId="{81A8D53A-045C-48B3-8F34-733007B211D3}" srcOrd="1" destOrd="0" presId="urn:microsoft.com/office/officeart/2005/8/layout/list1"/>
    <dgm:cxn modelId="{866836C3-4444-A14A-AC2F-0B13B5199CE2}" srcId="{E90F77E3-7BD8-4006-B00E-34E43321C413}" destId="{C720193C-8EC4-7145-8707-D6D6C997A4BC}" srcOrd="2" destOrd="0" parTransId="{8410F3C3-821F-6049-93E2-877FC50FC5C9}" sibTransId="{3132E598-B403-7649-8599-F31DCF828770}"/>
    <dgm:cxn modelId="{0C418131-F25B-AC46-8374-0258225EBB8C}" type="presOf" srcId="{E9589F57-484D-DF48-A85A-4F840755C0AE}" destId="{283E2ADF-9E12-4337-96DE-E31FAE70CFE0}" srcOrd="0" destOrd="1" presId="urn:microsoft.com/office/officeart/2005/8/layout/list1"/>
    <dgm:cxn modelId="{B032267B-FC47-4B06-8D5F-C2912FFEC4A3}" type="presOf" srcId="{36B659D2-1555-4DE8-89F6-F88932864E2D}" destId="{64F40EA1-93B0-41A9-AB58-A512C231CA02}" srcOrd="0" destOrd="0" presId="urn:microsoft.com/office/officeart/2005/8/layout/list1"/>
    <dgm:cxn modelId="{BA82339C-B413-47DF-B7FA-1FF2A8C85A63}" type="presOf" srcId="{E90F77E3-7BD8-4006-B00E-34E43321C413}" destId="{0E4700F7-DB03-465B-9D0F-26E463512BE8}" srcOrd="0" destOrd="0" presId="urn:microsoft.com/office/officeart/2005/8/layout/list1"/>
    <dgm:cxn modelId="{51201558-7BD9-094F-8B7C-14A4020C7AC9}" srcId="{ACD718EE-16B7-49AB-950A-0CE7C3F60711}" destId="{1C87C1FE-07BA-7543-9878-12B23D0F25D6}" srcOrd="1" destOrd="0" parTransId="{E710B733-E1E2-2749-8F05-4C3F550C6B40}" sibTransId="{6FDDDACE-004D-5D49-ADF4-E0BB45ABDC8D}"/>
    <dgm:cxn modelId="{2790409F-C5EE-48B9-9049-6F978C18221D}" type="presOf" srcId="{5D8EF362-6786-4F15-80D1-A2291851F303}" destId="{3EE93D49-400E-44AF-8E6B-7B9430869BBE}" srcOrd="0" destOrd="0" presId="urn:microsoft.com/office/officeart/2005/8/layout/list1"/>
    <dgm:cxn modelId="{25FA228F-60FF-4688-92BC-53A0F00997E0}" type="presOf" srcId="{ACD718EE-16B7-49AB-950A-0CE7C3F60711}" destId="{491EF20B-4B96-4975-A899-4C4F423BB968}" srcOrd="0" destOrd="0" presId="urn:microsoft.com/office/officeart/2005/8/layout/list1"/>
    <dgm:cxn modelId="{91357316-708B-4D15-A7D4-AD33FE30459C}" type="presParOf" srcId="{9CD7385B-C819-4000-96A3-B26CE6417179}" destId="{EFDF76DC-FCD9-4393-982B-BC9E6E2C4928}" srcOrd="0" destOrd="0" presId="urn:microsoft.com/office/officeart/2005/8/layout/list1"/>
    <dgm:cxn modelId="{70CFE93E-C331-48D9-98EE-2BD898D81B9E}" type="presParOf" srcId="{EFDF76DC-FCD9-4393-982B-BC9E6E2C4928}" destId="{7AFB2E35-15E8-4828-8771-2FD506670641}" srcOrd="0" destOrd="0" presId="urn:microsoft.com/office/officeart/2005/8/layout/list1"/>
    <dgm:cxn modelId="{4E52F3A7-F45F-4E19-9A09-5D0DF298B272}" type="presParOf" srcId="{EFDF76DC-FCD9-4393-982B-BC9E6E2C4928}" destId="{81A8D53A-045C-48B3-8F34-733007B211D3}" srcOrd="1" destOrd="0" presId="urn:microsoft.com/office/officeart/2005/8/layout/list1"/>
    <dgm:cxn modelId="{CCE6BCF6-BD9D-4E05-BBE6-71659A19F386}" type="presParOf" srcId="{9CD7385B-C819-4000-96A3-B26CE6417179}" destId="{1537CA45-9F49-4708-9891-64C4DAACA661}" srcOrd="1" destOrd="0" presId="urn:microsoft.com/office/officeart/2005/8/layout/list1"/>
    <dgm:cxn modelId="{7B8B24EC-7DD8-435A-9BE9-14BDBF16E2D9}" type="presParOf" srcId="{9CD7385B-C819-4000-96A3-B26CE6417179}" destId="{64F40EA1-93B0-41A9-AB58-A512C231CA02}" srcOrd="2" destOrd="0" presId="urn:microsoft.com/office/officeart/2005/8/layout/list1"/>
    <dgm:cxn modelId="{CA095265-B716-4A80-95D2-80232531720B}" type="presParOf" srcId="{9CD7385B-C819-4000-96A3-B26CE6417179}" destId="{3EBB101F-08AB-402B-B78A-27E5B8D17D36}" srcOrd="3" destOrd="0" presId="urn:microsoft.com/office/officeart/2005/8/layout/list1"/>
    <dgm:cxn modelId="{50C0E697-50EF-4E3F-9EBE-6E0393EFBF74}" type="presParOf" srcId="{9CD7385B-C819-4000-96A3-B26CE6417179}" destId="{04665652-1E69-46EB-9233-4EC9EAE6D3EB}" srcOrd="4" destOrd="0" presId="urn:microsoft.com/office/officeart/2005/8/layout/list1"/>
    <dgm:cxn modelId="{B30A632E-E96A-4038-911A-6A974D713309}" type="presParOf" srcId="{04665652-1E69-46EB-9233-4EC9EAE6D3EB}" destId="{0E4700F7-DB03-465B-9D0F-26E463512BE8}" srcOrd="0" destOrd="0" presId="urn:microsoft.com/office/officeart/2005/8/layout/list1"/>
    <dgm:cxn modelId="{4CD9FCC0-92D3-4A66-962C-638A40106DC1}" type="presParOf" srcId="{04665652-1E69-46EB-9233-4EC9EAE6D3EB}" destId="{113676CA-F308-4C84-A887-F499B3FF5A9B}" srcOrd="1" destOrd="0" presId="urn:microsoft.com/office/officeart/2005/8/layout/list1"/>
    <dgm:cxn modelId="{B7B1EC45-41A0-4936-A416-FD02B329BF23}" type="presParOf" srcId="{9CD7385B-C819-4000-96A3-B26CE6417179}" destId="{E4C4F2CF-0AEB-4902-AF42-02193A2A0C92}" srcOrd="5" destOrd="0" presId="urn:microsoft.com/office/officeart/2005/8/layout/list1"/>
    <dgm:cxn modelId="{DA77D088-8194-47E8-AEDC-B8F8F3D8583A}" type="presParOf" srcId="{9CD7385B-C819-4000-96A3-B26CE6417179}" destId="{283E2ADF-9E12-4337-96DE-E31FAE70CFE0}" srcOrd="6" destOrd="0" presId="urn:microsoft.com/office/officeart/2005/8/layout/list1"/>
    <dgm:cxn modelId="{060324EB-6DAD-4F1E-AF70-F7F509EA72DC}" type="presParOf" srcId="{9CD7385B-C819-4000-96A3-B26CE6417179}" destId="{1295F5BD-F977-49D6-96E6-F6E1F534E57D}" srcOrd="7" destOrd="0" presId="urn:microsoft.com/office/officeart/2005/8/layout/list1"/>
    <dgm:cxn modelId="{DD213433-784C-4B9E-B79F-8580A4E44A23}" type="presParOf" srcId="{9CD7385B-C819-4000-96A3-B26CE6417179}" destId="{9C726ADF-69A1-42F2-BEEC-C26E1AC6C767}" srcOrd="8" destOrd="0" presId="urn:microsoft.com/office/officeart/2005/8/layout/list1"/>
    <dgm:cxn modelId="{2C6216CB-A4F9-46D9-BBA2-7B078687A2F6}" type="presParOf" srcId="{9C726ADF-69A1-42F2-BEEC-C26E1AC6C767}" destId="{491EF20B-4B96-4975-A899-4C4F423BB968}" srcOrd="0" destOrd="0" presId="urn:microsoft.com/office/officeart/2005/8/layout/list1"/>
    <dgm:cxn modelId="{765A338D-EFBF-408D-8122-E67E942DF60B}" type="presParOf" srcId="{9C726ADF-69A1-42F2-BEEC-C26E1AC6C767}" destId="{16705340-0965-4EB0-9C8F-0B8BAEF7B685}" srcOrd="1" destOrd="0" presId="urn:microsoft.com/office/officeart/2005/8/layout/list1"/>
    <dgm:cxn modelId="{417B66F8-A73B-450A-A587-04964A374CF1}" type="presParOf" srcId="{9CD7385B-C819-4000-96A3-B26CE6417179}" destId="{F51154E8-020F-49DA-9CA7-16BD2698B012}" srcOrd="9" destOrd="0" presId="urn:microsoft.com/office/officeart/2005/8/layout/list1"/>
    <dgm:cxn modelId="{79516351-E607-41A5-BE86-D9C1A158804D}" type="presParOf" srcId="{9CD7385B-C819-4000-96A3-B26CE6417179}" destId="{3EE93D49-400E-44AF-8E6B-7B9430869BBE}" srcOrd="10" destOrd="0" presId="urn:microsoft.com/office/officeart/2005/8/layout/list1"/>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4E6F92-2B2A-4B8F-8FAD-0352D52DAF8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D14541-75F2-4D07-8AFC-24F454D493AE}">
      <dgm:prSet phldrT="[Text]" custT="1"/>
      <dgm:spPr>
        <a:solidFill>
          <a:schemeClr val="accent2"/>
        </a:solidFill>
      </dgm:spPr>
      <dgm:t>
        <a:bodyPr/>
        <a:lstStyle/>
        <a:p>
          <a:r>
            <a:rPr lang="fr-FR" sz="2000" dirty="0" smtClean="0"/>
            <a:t>Le </a:t>
          </a:r>
          <a:r>
            <a:rPr lang="fr-FR" sz="2000" noProof="0" dirty="0" smtClean="0"/>
            <a:t>stockage</a:t>
          </a:r>
          <a:r>
            <a:rPr lang="fr-FR" sz="2000" dirty="0" smtClean="0"/>
            <a:t> de données non sécurisées</a:t>
          </a:r>
          <a:endParaRPr lang="fr-FR" sz="2200" dirty="0"/>
        </a:p>
      </dgm:t>
    </dgm:pt>
    <dgm:pt modelId="{64D5E0B8-DC34-4404-99E4-BEEAE1E95273}" type="parTrans" cxnId="{A85E93E9-757D-448D-9DE7-E4E5045153E5}">
      <dgm:prSet/>
      <dgm:spPr/>
      <dgm:t>
        <a:bodyPr/>
        <a:lstStyle/>
        <a:p>
          <a:endParaRPr lang="en-US"/>
        </a:p>
      </dgm:t>
    </dgm:pt>
    <dgm:pt modelId="{B26D7020-D5E7-48CE-839F-ADF41DCFA5BD}" type="sibTrans" cxnId="{A85E93E9-757D-448D-9DE7-E4E5045153E5}">
      <dgm:prSet/>
      <dgm:spPr/>
      <dgm:t>
        <a:bodyPr/>
        <a:lstStyle/>
        <a:p>
          <a:endParaRPr lang="en-US"/>
        </a:p>
      </dgm:t>
    </dgm:pt>
    <dgm:pt modelId="{D50E6B80-8F44-405B-A939-928C95B723D6}">
      <dgm:prSet/>
      <dgm:spPr/>
      <dgm:t>
        <a:bodyPr/>
        <a:lstStyle/>
        <a:p>
          <a:r>
            <a:rPr lang="fr-FR" sz="1800" noProof="0" smtClean="0"/>
            <a:t>Oubli d’identification des données sensibles</a:t>
          </a:r>
        </a:p>
      </dgm:t>
    </dgm:pt>
    <dgm:pt modelId="{3B807EA4-9B29-4BF0-B4F0-301BBE70CB4C}" type="parTrans" cxnId="{19B42ABF-9B87-4B3F-8F28-95FB133A6155}">
      <dgm:prSet/>
      <dgm:spPr/>
      <dgm:t>
        <a:bodyPr/>
        <a:lstStyle/>
        <a:p>
          <a:endParaRPr lang="en-US"/>
        </a:p>
      </dgm:t>
    </dgm:pt>
    <dgm:pt modelId="{DA4103ED-C382-4507-B501-6A6782D509B0}" type="sibTrans" cxnId="{19B42ABF-9B87-4B3F-8F28-95FB133A6155}">
      <dgm:prSet/>
      <dgm:spPr/>
      <dgm:t>
        <a:bodyPr/>
        <a:lstStyle/>
        <a:p>
          <a:endParaRPr lang="en-US"/>
        </a:p>
      </dgm:t>
    </dgm:pt>
    <dgm:pt modelId="{991E1756-78EA-4775-AD7E-F0F4B94AA18A}">
      <dgm:prSet custT="1"/>
      <dgm:spPr/>
      <dgm:t>
        <a:bodyPr/>
        <a:lstStyle/>
        <a:p>
          <a:r>
            <a:rPr lang="fr-FR" sz="1600" noProof="0" smtClean="0"/>
            <a:t>Bases de données, fichiers, répertoires, fichiers de logs, backup, …</a:t>
          </a:r>
        </a:p>
      </dgm:t>
    </dgm:pt>
    <dgm:pt modelId="{7B6CAFA2-C5AB-47B7-8C9C-D75306668D72}" type="parTrans" cxnId="{9D8EA6C9-9EDA-40BA-9C92-BE436717950A}">
      <dgm:prSet/>
      <dgm:spPr/>
      <dgm:t>
        <a:bodyPr/>
        <a:lstStyle/>
        <a:p>
          <a:endParaRPr lang="en-US"/>
        </a:p>
      </dgm:t>
    </dgm:pt>
    <dgm:pt modelId="{46B39D4E-647C-4C9B-A6F1-BEB9F048FE98}" type="sibTrans" cxnId="{9D8EA6C9-9EDA-40BA-9C92-BE436717950A}">
      <dgm:prSet/>
      <dgm:spPr/>
      <dgm:t>
        <a:bodyPr/>
        <a:lstStyle/>
        <a:p>
          <a:endParaRPr lang="en-US"/>
        </a:p>
      </dgm:t>
    </dgm:pt>
    <dgm:pt modelId="{B8F058C8-6164-4DB0-BD5C-B1A76520F5AA}">
      <dgm:prSet custT="1"/>
      <dgm:spPr>
        <a:solidFill>
          <a:schemeClr val="accent2"/>
        </a:solidFill>
      </dgm:spPr>
      <dgm:t>
        <a:bodyPr/>
        <a:lstStyle/>
        <a:p>
          <a:r>
            <a:rPr lang="en-US" sz="2000" dirty="0" smtClean="0"/>
            <a:t>Impact</a:t>
          </a:r>
          <a:endParaRPr lang="en-US" sz="2200" dirty="0" smtClean="0"/>
        </a:p>
      </dgm:t>
    </dgm:pt>
    <dgm:pt modelId="{AA77EDE0-881C-423F-91BF-60760B685333}" type="parTrans" cxnId="{B38349C7-4DB2-4C7B-A69E-DA27F3663BBB}">
      <dgm:prSet/>
      <dgm:spPr/>
      <dgm:t>
        <a:bodyPr/>
        <a:lstStyle/>
        <a:p>
          <a:endParaRPr lang="en-US"/>
        </a:p>
      </dgm:t>
    </dgm:pt>
    <dgm:pt modelId="{FD576F5A-61C5-4D9F-95F6-AE1FBD4C4E74}" type="sibTrans" cxnId="{B38349C7-4DB2-4C7B-A69E-DA27F3663BBB}">
      <dgm:prSet/>
      <dgm:spPr/>
      <dgm:t>
        <a:bodyPr/>
        <a:lstStyle/>
        <a:p>
          <a:endParaRPr lang="en-US"/>
        </a:p>
      </dgm:t>
    </dgm:pt>
    <dgm:pt modelId="{0500ADBD-F6DF-4F8E-B779-AAAF2EF01D9F}">
      <dgm:prSet custT="1"/>
      <dgm:spPr/>
      <dgm:t>
        <a:bodyPr/>
        <a:lstStyle/>
        <a:p>
          <a:r>
            <a:rPr lang="fr-FR" sz="1700" dirty="0" smtClean="0"/>
            <a:t>Modification ou accès a des données confidentielles ou privées (carte de crédits, données santés, </a:t>
          </a:r>
          <a:r>
            <a:rPr lang="fr-FR" sz="1700" noProof="0" dirty="0" smtClean="0"/>
            <a:t>données</a:t>
          </a:r>
          <a:r>
            <a:rPr lang="fr-FR" sz="1700" dirty="0" smtClean="0"/>
            <a:t> financières, …)</a:t>
          </a:r>
        </a:p>
      </dgm:t>
    </dgm:pt>
    <dgm:pt modelId="{595F2F23-1CF4-4023-AA01-5EA6160754B6}" type="parTrans" cxnId="{A9454979-A0D3-4A70-B3AC-7601B8F3AF6A}">
      <dgm:prSet/>
      <dgm:spPr/>
      <dgm:t>
        <a:bodyPr/>
        <a:lstStyle/>
        <a:p>
          <a:endParaRPr lang="en-US"/>
        </a:p>
      </dgm:t>
    </dgm:pt>
    <dgm:pt modelId="{E311B22F-86EE-4EFA-8D52-FD5601A548E5}" type="sibTrans" cxnId="{A9454979-A0D3-4A70-B3AC-7601B8F3AF6A}">
      <dgm:prSet/>
      <dgm:spPr/>
      <dgm:t>
        <a:bodyPr/>
        <a:lstStyle/>
        <a:p>
          <a:endParaRPr lang="en-US"/>
        </a:p>
      </dgm:t>
    </dgm:pt>
    <dgm:pt modelId="{70238455-96D5-4080-93C8-6E571C986424}">
      <dgm:prSet/>
      <dgm:spPr/>
      <dgm:t>
        <a:bodyPr/>
        <a:lstStyle/>
        <a:p>
          <a:r>
            <a:rPr lang="fr-FR" sz="1700" smtClean="0"/>
            <a:t>Extrait de données secretes via d’autres failles (injection SQL, LDAP, …)</a:t>
          </a:r>
          <a:endParaRPr lang="fr-FR" sz="1700" dirty="0" smtClean="0"/>
        </a:p>
      </dgm:t>
    </dgm:pt>
    <dgm:pt modelId="{C1DECA91-F3E1-4328-8EC6-BBB912AC23F3}" type="parTrans" cxnId="{299AB85E-9A5F-457E-AC2E-AE60A2E62C06}">
      <dgm:prSet/>
      <dgm:spPr/>
      <dgm:t>
        <a:bodyPr/>
        <a:lstStyle/>
        <a:p>
          <a:endParaRPr lang="en-US"/>
        </a:p>
      </dgm:t>
    </dgm:pt>
    <dgm:pt modelId="{FB912107-E92D-4892-B9A6-33EB4F3C7965}" type="sibTrans" cxnId="{299AB85E-9A5F-457E-AC2E-AE60A2E62C06}">
      <dgm:prSet/>
      <dgm:spPr/>
      <dgm:t>
        <a:bodyPr/>
        <a:lstStyle/>
        <a:p>
          <a:endParaRPr lang="en-US"/>
        </a:p>
      </dgm:t>
    </dgm:pt>
    <dgm:pt modelId="{29EA0178-2431-420C-9D07-EEFA4A241159}">
      <dgm:prSet/>
      <dgm:spPr/>
      <dgm:t>
        <a:bodyPr/>
        <a:lstStyle/>
        <a:p>
          <a:r>
            <a:rPr lang="fr-FR" sz="1700" dirty="0" smtClean="0"/>
            <a:t>Long et couteux processus de vérification, investigation et retour a la normale (</a:t>
          </a:r>
          <a:r>
            <a:rPr lang="fr-FR" sz="1700" dirty="0" err="1" smtClean="0"/>
            <a:t>forensics</a:t>
          </a:r>
          <a:r>
            <a:rPr lang="fr-FR" sz="1700" dirty="0" smtClean="0"/>
            <a:t>, lettres et dédommagements client, assurance, …)</a:t>
          </a:r>
        </a:p>
      </dgm:t>
    </dgm:pt>
    <dgm:pt modelId="{664D258B-2524-4910-9E66-ED8C5EB7694A}" type="parTrans" cxnId="{2E68900B-75ED-44ED-BEC5-DB14C49DE8A9}">
      <dgm:prSet/>
      <dgm:spPr/>
      <dgm:t>
        <a:bodyPr/>
        <a:lstStyle/>
        <a:p>
          <a:endParaRPr lang="en-US"/>
        </a:p>
      </dgm:t>
    </dgm:pt>
    <dgm:pt modelId="{B9988CC9-3104-41FB-9D24-5F837264181A}" type="sibTrans" cxnId="{2E68900B-75ED-44ED-BEC5-DB14C49DE8A9}">
      <dgm:prSet/>
      <dgm:spPr/>
      <dgm:t>
        <a:bodyPr/>
        <a:lstStyle/>
        <a:p>
          <a:endParaRPr lang="en-US"/>
        </a:p>
      </dgm:t>
    </dgm:pt>
    <dgm:pt modelId="{BAEDC3ED-26A7-3244-B925-116BCE93CEE2}">
      <dgm:prSet/>
      <dgm:spPr/>
      <dgm:t>
        <a:bodyPr/>
        <a:lstStyle/>
        <a:p>
          <a:r>
            <a:rPr lang="fr-FR" sz="1800" noProof="0" dirty="0" smtClean="0"/>
            <a:t>Oubli d’identification de tous les entrepôts de stockage des données sensibles.</a:t>
          </a:r>
        </a:p>
      </dgm:t>
    </dgm:pt>
    <dgm:pt modelId="{5EA567EA-CEF7-1346-A794-C216B75E9F1B}" type="parTrans" cxnId="{32F5B850-4503-9E4F-82D0-97B2D7C2C77C}">
      <dgm:prSet/>
      <dgm:spPr/>
      <dgm:t>
        <a:bodyPr/>
        <a:lstStyle/>
        <a:p>
          <a:endParaRPr lang="fr-FR"/>
        </a:p>
      </dgm:t>
    </dgm:pt>
    <dgm:pt modelId="{56C323BB-3600-4344-A875-27E57B4E66BB}" type="sibTrans" cxnId="{32F5B850-4503-9E4F-82D0-97B2D7C2C77C}">
      <dgm:prSet/>
      <dgm:spPr/>
      <dgm:t>
        <a:bodyPr/>
        <a:lstStyle/>
        <a:p>
          <a:endParaRPr lang="fr-FR"/>
        </a:p>
      </dgm:t>
    </dgm:pt>
    <dgm:pt modelId="{6E3FA0A6-9A9B-F04A-ACED-A09DE839D053}">
      <dgm:prSet custT="1"/>
      <dgm:spPr/>
      <dgm:t>
        <a:bodyPr/>
        <a:lstStyle/>
        <a:p>
          <a:r>
            <a:rPr lang="fr-FR" sz="1800" noProof="0" smtClean="0"/>
            <a:t>Oubli de mettre en place une protection correcte des données dans tous les entrepots de stockages des données sensibles.</a:t>
          </a:r>
          <a:endParaRPr lang="fr-FR" sz="1600" noProof="0" smtClean="0"/>
        </a:p>
      </dgm:t>
    </dgm:pt>
    <dgm:pt modelId="{DD8E8E40-4DF0-FB4D-AD39-A91F20287413}" type="parTrans" cxnId="{6F02B414-B664-084A-B953-02715FDD3B1C}">
      <dgm:prSet/>
      <dgm:spPr/>
      <dgm:t>
        <a:bodyPr/>
        <a:lstStyle/>
        <a:p>
          <a:endParaRPr lang="fr-FR"/>
        </a:p>
      </dgm:t>
    </dgm:pt>
    <dgm:pt modelId="{12F38ACF-E9A9-FF4F-89CC-ADDDA35A7A73}" type="sibTrans" cxnId="{6F02B414-B664-084A-B953-02715FDD3B1C}">
      <dgm:prSet/>
      <dgm:spPr/>
      <dgm:t>
        <a:bodyPr/>
        <a:lstStyle/>
        <a:p>
          <a:endParaRPr lang="fr-FR"/>
        </a:p>
      </dgm:t>
    </dgm:pt>
    <dgm:pt modelId="{092685B2-6227-A548-A0A0-A2A3E94C07B1}">
      <dgm:prSet/>
      <dgm:spPr/>
      <dgm:t>
        <a:bodyPr/>
        <a:lstStyle/>
        <a:p>
          <a:r>
            <a:rPr lang="fr-FR" sz="1700" smtClean="0"/>
            <a:t>Problème d’image de marque, d’image client et perte de confiance</a:t>
          </a:r>
          <a:endParaRPr lang="fr-FR" sz="1700" dirty="0" smtClean="0"/>
        </a:p>
      </dgm:t>
    </dgm:pt>
    <dgm:pt modelId="{E5A2719F-6DBC-4A44-8B89-86921C3619BE}" type="parTrans" cxnId="{86F75062-16AB-954C-966A-30B41B318D73}">
      <dgm:prSet/>
      <dgm:spPr/>
      <dgm:t>
        <a:bodyPr/>
        <a:lstStyle/>
        <a:p>
          <a:endParaRPr lang="fr-FR"/>
        </a:p>
      </dgm:t>
    </dgm:pt>
    <dgm:pt modelId="{67854EE3-4A43-254C-9EF5-8BF6642578CA}" type="sibTrans" cxnId="{86F75062-16AB-954C-966A-30B41B318D73}">
      <dgm:prSet/>
      <dgm:spPr/>
      <dgm:t>
        <a:bodyPr/>
        <a:lstStyle/>
        <a:p>
          <a:endParaRPr lang="fr-FR"/>
        </a:p>
      </dgm:t>
    </dgm:pt>
    <dgm:pt modelId="{AE97D99D-450D-4E77-8F95-0786723BD95A}" type="pres">
      <dgm:prSet presAssocID="{4B4E6F92-2B2A-4B8F-8FAD-0352D52DAF82}" presName="linear" presStyleCnt="0">
        <dgm:presLayoutVars>
          <dgm:dir/>
          <dgm:animLvl val="lvl"/>
          <dgm:resizeHandles val="exact"/>
        </dgm:presLayoutVars>
      </dgm:prSet>
      <dgm:spPr/>
      <dgm:t>
        <a:bodyPr/>
        <a:lstStyle/>
        <a:p>
          <a:endParaRPr lang="en-US"/>
        </a:p>
      </dgm:t>
    </dgm:pt>
    <dgm:pt modelId="{23A8EFB1-AB20-415E-BA8A-77E4ABA975B9}" type="pres">
      <dgm:prSet presAssocID="{B8D14541-75F2-4D07-8AFC-24F454D493AE}" presName="parentLin" presStyleCnt="0"/>
      <dgm:spPr/>
    </dgm:pt>
    <dgm:pt modelId="{79532BCD-B119-4BA0-82A2-8B78A6E5CD10}" type="pres">
      <dgm:prSet presAssocID="{B8D14541-75F2-4D07-8AFC-24F454D493AE}" presName="parentLeftMargin" presStyleLbl="node1" presStyleIdx="0" presStyleCnt="2"/>
      <dgm:spPr/>
      <dgm:t>
        <a:bodyPr/>
        <a:lstStyle/>
        <a:p>
          <a:endParaRPr lang="en-US"/>
        </a:p>
      </dgm:t>
    </dgm:pt>
    <dgm:pt modelId="{5C1B0F61-0110-42A2-8473-2313298D993C}" type="pres">
      <dgm:prSet presAssocID="{B8D14541-75F2-4D07-8AFC-24F454D493AE}" presName="parentText" presStyleLbl="node1" presStyleIdx="0" presStyleCnt="2">
        <dgm:presLayoutVars>
          <dgm:chMax val="0"/>
          <dgm:bulletEnabled val="1"/>
        </dgm:presLayoutVars>
      </dgm:prSet>
      <dgm:spPr/>
      <dgm:t>
        <a:bodyPr/>
        <a:lstStyle/>
        <a:p>
          <a:endParaRPr lang="en-US"/>
        </a:p>
      </dgm:t>
    </dgm:pt>
    <dgm:pt modelId="{B2AB612C-C253-43AF-886A-E6CB08F10E22}" type="pres">
      <dgm:prSet presAssocID="{B8D14541-75F2-4D07-8AFC-24F454D493AE}" presName="negativeSpace" presStyleCnt="0"/>
      <dgm:spPr/>
    </dgm:pt>
    <dgm:pt modelId="{D755766A-AD1A-4BD8-AF7D-FE5A11A1E61A}" type="pres">
      <dgm:prSet presAssocID="{B8D14541-75F2-4D07-8AFC-24F454D493AE}" presName="childText" presStyleLbl="conFgAcc1" presStyleIdx="0" presStyleCnt="2">
        <dgm:presLayoutVars>
          <dgm:bulletEnabled val="1"/>
        </dgm:presLayoutVars>
      </dgm:prSet>
      <dgm:spPr/>
      <dgm:t>
        <a:bodyPr/>
        <a:lstStyle/>
        <a:p>
          <a:endParaRPr lang="en-US"/>
        </a:p>
      </dgm:t>
    </dgm:pt>
    <dgm:pt modelId="{EAB032C7-415F-4467-9862-0B29ED0F6BCB}" type="pres">
      <dgm:prSet presAssocID="{B26D7020-D5E7-48CE-839F-ADF41DCFA5BD}" presName="spaceBetweenRectangles" presStyleCnt="0"/>
      <dgm:spPr/>
    </dgm:pt>
    <dgm:pt modelId="{20AF8797-D317-4C80-913C-A341A5BA753A}" type="pres">
      <dgm:prSet presAssocID="{B8F058C8-6164-4DB0-BD5C-B1A76520F5AA}" presName="parentLin" presStyleCnt="0"/>
      <dgm:spPr/>
    </dgm:pt>
    <dgm:pt modelId="{A65C7111-7127-4B05-A01C-CD5B20EA9FEA}" type="pres">
      <dgm:prSet presAssocID="{B8F058C8-6164-4DB0-BD5C-B1A76520F5AA}" presName="parentLeftMargin" presStyleLbl="node1" presStyleIdx="0" presStyleCnt="2"/>
      <dgm:spPr/>
      <dgm:t>
        <a:bodyPr/>
        <a:lstStyle/>
        <a:p>
          <a:endParaRPr lang="en-US"/>
        </a:p>
      </dgm:t>
    </dgm:pt>
    <dgm:pt modelId="{E74937B4-1212-49F2-B1AE-BE62171B1040}" type="pres">
      <dgm:prSet presAssocID="{B8F058C8-6164-4DB0-BD5C-B1A76520F5AA}" presName="parentText" presStyleLbl="node1" presStyleIdx="1" presStyleCnt="2">
        <dgm:presLayoutVars>
          <dgm:chMax val="0"/>
          <dgm:bulletEnabled val="1"/>
        </dgm:presLayoutVars>
      </dgm:prSet>
      <dgm:spPr/>
      <dgm:t>
        <a:bodyPr/>
        <a:lstStyle/>
        <a:p>
          <a:endParaRPr lang="en-US"/>
        </a:p>
      </dgm:t>
    </dgm:pt>
    <dgm:pt modelId="{69D9A8DF-3E3C-41D0-9234-382A5A644D4C}" type="pres">
      <dgm:prSet presAssocID="{B8F058C8-6164-4DB0-BD5C-B1A76520F5AA}" presName="negativeSpace" presStyleCnt="0"/>
      <dgm:spPr/>
    </dgm:pt>
    <dgm:pt modelId="{1DA5C2A3-D57B-47CF-BECF-2056B3723615}" type="pres">
      <dgm:prSet presAssocID="{B8F058C8-6164-4DB0-BD5C-B1A76520F5AA}" presName="childText" presStyleLbl="conFgAcc1" presStyleIdx="1" presStyleCnt="2">
        <dgm:presLayoutVars>
          <dgm:bulletEnabled val="1"/>
        </dgm:presLayoutVars>
      </dgm:prSet>
      <dgm:spPr/>
      <dgm:t>
        <a:bodyPr/>
        <a:lstStyle/>
        <a:p>
          <a:endParaRPr lang="en-US"/>
        </a:p>
      </dgm:t>
    </dgm:pt>
  </dgm:ptLst>
  <dgm:cxnLst>
    <dgm:cxn modelId="{A9454979-A0D3-4A70-B3AC-7601B8F3AF6A}" srcId="{B8F058C8-6164-4DB0-BD5C-B1A76520F5AA}" destId="{0500ADBD-F6DF-4F8E-B779-AAAF2EF01D9F}" srcOrd="0" destOrd="0" parTransId="{595F2F23-1CF4-4023-AA01-5EA6160754B6}" sibTransId="{E311B22F-86EE-4EFA-8D52-FD5601A548E5}"/>
    <dgm:cxn modelId="{2E68900B-75ED-44ED-BEC5-DB14C49DE8A9}" srcId="{B8F058C8-6164-4DB0-BD5C-B1A76520F5AA}" destId="{29EA0178-2431-420C-9D07-EEFA4A241159}" srcOrd="3" destOrd="0" parTransId="{664D258B-2524-4910-9E66-ED8C5EB7694A}" sibTransId="{B9988CC9-3104-41FB-9D24-5F837264181A}"/>
    <dgm:cxn modelId="{9D8EA6C9-9EDA-40BA-9C92-BE436717950A}" srcId="{BAEDC3ED-26A7-3244-B925-116BCE93CEE2}" destId="{991E1756-78EA-4775-AD7E-F0F4B94AA18A}" srcOrd="0" destOrd="0" parTransId="{7B6CAFA2-C5AB-47B7-8C9C-D75306668D72}" sibTransId="{46B39D4E-647C-4C9B-A6F1-BEB9F048FE98}"/>
    <dgm:cxn modelId="{B38349C7-4DB2-4C7B-A69E-DA27F3663BBB}" srcId="{4B4E6F92-2B2A-4B8F-8FAD-0352D52DAF82}" destId="{B8F058C8-6164-4DB0-BD5C-B1A76520F5AA}" srcOrd="1" destOrd="0" parTransId="{AA77EDE0-881C-423F-91BF-60760B685333}" sibTransId="{FD576F5A-61C5-4D9F-95F6-AE1FBD4C4E74}"/>
    <dgm:cxn modelId="{53F509CA-2E9C-4905-9249-6FCC9AA6ED93}" type="presOf" srcId="{29EA0178-2431-420C-9D07-EEFA4A241159}" destId="{1DA5C2A3-D57B-47CF-BECF-2056B3723615}" srcOrd="0" destOrd="3" presId="urn:microsoft.com/office/officeart/2005/8/layout/list1"/>
    <dgm:cxn modelId="{CA7BF53D-62A2-4078-8240-AC0B0878CBA2}" type="presOf" srcId="{B8F058C8-6164-4DB0-BD5C-B1A76520F5AA}" destId="{A65C7111-7127-4B05-A01C-CD5B20EA9FEA}" srcOrd="0" destOrd="0" presId="urn:microsoft.com/office/officeart/2005/8/layout/list1"/>
    <dgm:cxn modelId="{AD4275FC-46C2-4C8A-87E2-001B43EBFD3C}" type="presOf" srcId="{D50E6B80-8F44-405B-A939-928C95B723D6}" destId="{D755766A-AD1A-4BD8-AF7D-FE5A11A1E61A}" srcOrd="0" destOrd="0" presId="urn:microsoft.com/office/officeart/2005/8/layout/list1"/>
    <dgm:cxn modelId="{2664A48D-5576-41A4-93C7-E9723EDB29D1}" type="presOf" srcId="{0500ADBD-F6DF-4F8E-B779-AAAF2EF01D9F}" destId="{1DA5C2A3-D57B-47CF-BECF-2056B3723615}" srcOrd="0" destOrd="0" presId="urn:microsoft.com/office/officeart/2005/8/layout/list1"/>
    <dgm:cxn modelId="{CCE0DB28-4444-4DB2-A09C-42F81E742C34}" type="presOf" srcId="{70238455-96D5-4080-93C8-6E571C986424}" destId="{1DA5C2A3-D57B-47CF-BECF-2056B3723615}" srcOrd="0" destOrd="1" presId="urn:microsoft.com/office/officeart/2005/8/layout/list1"/>
    <dgm:cxn modelId="{A85E93E9-757D-448D-9DE7-E4E5045153E5}" srcId="{4B4E6F92-2B2A-4B8F-8FAD-0352D52DAF82}" destId="{B8D14541-75F2-4D07-8AFC-24F454D493AE}" srcOrd="0" destOrd="0" parTransId="{64D5E0B8-DC34-4404-99E4-BEEAE1E95273}" sibTransId="{B26D7020-D5E7-48CE-839F-ADF41DCFA5BD}"/>
    <dgm:cxn modelId="{9E194834-05C8-4B31-8ADA-7C3EB8ACCA87}" type="presOf" srcId="{B8D14541-75F2-4D07-8AFC-24F454D493AE}" destId="{79532BCD-B119-4BA0-82A2-8B78A6E5CD10}" srcOrd="0" destOrd="0" presId="urn:microsoft.com/office/officeart/2005/8/layout/list1"/>
    <dgm:cxn modelId="{A2588182-5302-5F43-919C-4D6675F36D92}" type="presOf" srcId="{092685B2-6227-A548-A0A0-A2A3E94C07B1}" destId="{1DA5C2A3-D57B-47CF-BECF-2056B3723615}" srcOrd="0" destOrd="2" presId="urn:microsoft.com/office/officeart/2005/8/layout/list1"/>
    <dgm:cxn modelId="{6AA46AB0-82B0-1E4A-B956-90958C8EA43B}" type="presOf" srcId="{6E3FA0A6-9A9B-F04A-ACED-A09DE839D053}" destId="{D755766A-AD1A-4BD8-AF7D-FE5A11A1E61A}" srcOrd="0" destOrd="3" presId="urn:microsoft.com/office/officeart/2005/8/layout/list1"/>
    <dgm:cxn modelId="{6F02B414-B664-084A-B953-02715FDD3B1C}" srcId="{B8D14541-75F2-4D07-8AFC-24F454D493AE}" destId="{6E3FA0A6-9A9B-F04A-ACED-A09DE839D053}" srcOrd="2" destOrd="0" parTransId="{DD8E8E40-4DF0-FB4D-AD39-A91F20287413}" sibTransId="{12F38ACF-E9A9-FF4F-89CC-ADDDA35A7A73}"/>
    <dgm:cxn modelId="{22C9F842-A6E8-4FB1-964D-F81D29C9F9F5}" type="presOf" srcId="{4B4E6F92-2B2A-4B8F-8FAD-0352D52DAF82}" destId="{AE97D99D-450D-4E77-8F95-0786723BD95A}" srcOrd="0" destOrd="0" presId="urn:microsoft.com/office/officeart/2005/8/layout/list1"/>
    <dgm:cxn modelId="{86F75062-16AB-954C-966A-30B41B318D73}" srcId="{B8F058C8-6164-4DB0-BD5C-B1A76520F5AA}" destId="{092685B2-6227-A548-A0A0-A2A3E94C07B1}" srcOrd="2" destOrd="0" parTransId="{E5A2719F-6DBC-4A44-8B89-86921C3619BE}" sibTransId="{67854EE3-4A43-254C-9EF5-8BF6642578CA}"/>
    <dgm:cxn modelId="{19B42ABF-9B87-4B3F-8F28-95FB133A6155}" srcId="{B8D14541-75F2-4D07-8AFC-24F454D493AE}" destId="{D50E6B80-8F44-405B-A939-928C95B723D6}" srcOrd="0" destOrd="0" parTransId="{3B807EA4-9B29-4BF0-B4F0-301BBE70CB4C}" sibTransId="{DA4103ED-C382-4507-B501-6A6782D509B0}"/>
    <dgm:cxn modelId="{063298DA-979E-4CB0-955D-BFB9EB2B1AC8}" type="presOf" srcId="{B8F058C8-6164-4DB0-BD5C-B1A76520F5AA}" destId="{E74937B4-1212-49F2-B1AE-BE62171B1040}" srcOrd="1" destOrd="0" presId="urn:microsoft.com/office/officeart/2005/8/layout/list1"/>
    <dgm:cxn modelId="{AD118E04-C923-4FA7-8AC2-B52B7FD0252F}" type="presOf" srcId="{B8D14541-75F2-4D07-8AFC-24F454D493AE}" destId="{5C1B0F61-0110-42A2-8473-2313298D993C}" srcOrd="1" destOrd="0" presId="urn:microsoft.com/office/officeart/2005/8/layout/list1"/>
    <dgm:cxn modelId="{B30E0168-033B-BD42-9C2F-B94C5533E091}" type="presOf" srcId="{BAEDC3ED-26A7-3244-B925-116BCE93CEE2}" destId="{D755766A-AD1A-4BD8-AF7D-FE5A11A1E61A}" srcOrd="0" destOrd="1" presId="urn:microsoft.com/office/officeart/2005/8/layout/list1"/>
    <dgm:cxn modelId="{299AB85E-9A5F-457E-AC2E-AE60A2E62C06}" srcId="{B8F058C8-6164-4DB0-BD5C-B1A76520F5AA}" destId="{70238455-96D5-4080-93C8-6E571C986424}" srcOrd="1" destOrd="0" parTransId="{C1DECA91-F3E1-4328-8EC6-BBB912AC23F3}" sibTransId="{FB912107-E92D-4892-B9A6-33EB4F3C7965}"/>
    <dgm:cxn modelId="{32F5B850-4503-9E4F-82D0-97B2D7C2C77C}" srcId="{B8D14541-75F2-4D07-8AFC-24F454D493AE}" destId="{BAEDC3ED-26A7-3244-B925-116BCE93CEE2}" srcOrd="1" destOrd="0" parTransId="{5EA567EA-CEF7-1346-A794-C216B75E9F1B}" sibTransId="{56C323BB-3600-4344-A875-27E57B4E66BB}"/>
    <dgm:cxn modelId="{AC49B193-7B59-4EE9-936C-D07ABB0BD623}" type="presOf" srcId="{991E1756-78EA-4775-AD7E-F0F4B94AA18A}" destId="{D755766A-AD1A-4BD8-AF7D-FE5A11A1E61A}" srcOrd="0" destOrd="2" presId="urn:microsoft.com/office/officeart/2005/8/layout/list1"/>
    <dgm:cxn modelId="{8A696822-080C-4D49-9530-4C6F64C294DC}" type="presParOf" srcId="{AE97D99D-450D-4E77-8F95-0786723BD95A}" destId="{23A8EFB1-AB20-415E-BA8A-77E4ABA975B9}" srcOrd="0" destOrd="0" presId="urn:microsoft.com/office/officeart/2005/8/layout/list1"/>
    <dgm:cxn modelId="{EF82F8E5-66A4-4081-8D74-F133720AB3F7}" type="presParOf" srcId="{23A8EFB1-AB20-415E-BA8A-77E4ABA975B9}" destId="{79532BCD-B119-4BA0-82A2-8B78A6E5CD10}" srcOrd="0" destOrd="0" presId="urn:microsoft.com/office/officeart/2005/8/layout/list1"/>
    <dgm:cxn modelId="{54652690-3DF3-4B5E-8161-9DFF6FFFF6FE}" type="presParOf" srcId="{23A8EFB1-AB20-415E-BA8A-77E4ABA975B9}" destId="{5C1B0F61-0110-42A2-8473-2313298D993C}" srcOrd="1" destOrd="0" presId="urn:microsoft.com/office/officeart/2005/8/layout/list1"/>
    <dgm:cxn modelId="{A52698AA-EA80-4949-9279-AD4F12E192BA}" type="presParOf" srcId="{AE97D99D-450D-4E77-8F95-0786723BD95A}" destId="{B2AB612C-C253-43AF-886A-E6CB08F10E22}" srcOrd="1" destOrd="0" presId="urn:microsoft.com/office/officeart/2005/8/layout/list1"/>
    <dgm:cxn modelId="{C73E4096-FF44-4C66-8E92-A005E6BE8C76}" type="presParOf" srcId="{AE97D99D-450D-4E77-8F95-0786723BD95A}" destId="{D755766A-AD1A-4BD8-AF7D-FE5A11A1E61A}" srcOrd="2" destOrd="0" presId="urn:microsoft.com/office/officeart/2005/8/layout/list1"/>
    <dgm:cxn modelId="{5F0DAAB2-8474-4A96-BB28-06D57C6FC723}" type="presParOf" srcId="{AE97D99D-450D-4E77-8F95-0786723BD95A}" destId="{EAB032C7-415F-4467-9862-0B29ED0F6BCB}" srcOrd="3" destOrd="0" presId="urn:microsoft.com/office/officeart/2005/8/layout/list1"/>
    <dgm:cxn modelId="{12A45B29-46A7-4C10-AF18-70254C128086}" type="presParOf" srcId="{AE97D99D-450D-4E77-8F95-0786723BD95A}" destId="{20AF8797-D317-4C80-913C-A341A5BA753A}" srcOrd="4" destOrd="0" presId="urn:microsoft.com/office/officeart/2005/8/layout/list1"/>
    <dgm:cxn modelId="{3EC24303-7B3E-4ED2-A89D-B36FA698E4D9}" type="presParOf" srcId="{20AF8797-D317-4C80-913C-A341A5BA753A}" destId="{A65C7111-7127-4B05-A01C-CD5B20EA9FEA}" srcOrd="0" destOrd="0" presId="urn:microsoft.com/office/officeart/2005/8/layout/list1"/>
    <dgm:cxn modelId="{8AF72E5F-6034-4556-8C27-02750B4D4301}" type="presParOf" srcId="{20AF8797-D317-4C80-913C-A341A5BA753A}" destId="{E74937B4-1212-49F2-B1AE-BE62171B1040}" srcOrd="1" destOrd="0" presId="urn:microsoft.com/office/officeart/2005/8/layout/list1"/>
    <dgm:cxn modelId="{67FA2547-662B-4A89-8D79-C4088295DA95}" type="presParOf" srcId="{AE97D99D-450D-4E77-8F95-0786723BD95A}" destId="{69D9A8DF-3E3C-41D0-9234-382A5A644D4C}" srcOrd="5" destOrd="0" presId="urn:microsoft.com/office/officeart/2005/8/layout/list1"/>
    <dgm:cxn modelId="{689C803C-A9C3-42E5-B74D-4787B9173621}" type="presParOf" srcId="{AE97D99D-450D-4E77-8F95-0786723BD95A}" destId="{1DA5C2A3-D57B-47CF-BECF-2056B3723615}" srcOrd="6" destOrd="0" presId="urn:microsoft.com/office/officeart/2005/8/layout/list1"/>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7D656B-03EA-4DDE-846E-BAE0A613A56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7F9AF76-4469-4429-AEAA-FA62F8CCF9AC}">
      <dgm:prSet phldrT="[Text]" custT="1"/>
      <dgm:spPr>
        <a:solidFill>
          <a:schemeClr val="accent2"/>
        </a:solidFill>
      </dgm:spPr>
      <dgm:t>
        <a:bodyPr/>
        <a:lstStyle/>
        <a:p>
          <a:r>
            <a:rPr lang="en-US" sz="2000" dirty="0" smtClean="0"/>
            <a:t>La transmission de </a:t>
          </a:r>
          <a:r>
            <a:rPr lang="en-US" sz="2000" dirty="0" err="1" smtClean="0"/>
            <a:t>données</a:t>
          </a:r>
          <a:r>
            <a:rPr lang="en-US" sz="2000" dirty="0" smtClean="0"/>
            <a:t> non </a:t>
          </a:r>
          <a:r>
            <a:rPr lang="en-US" sz="2000" dirty="0" err="1" smtClean="0"/>
            <a:t>sécurisée</a:t>
          </a:r>
          <a:r>
            <a:rPr lang="en-US" sz="2000" dirty="0" smtClean="0"/>
            <a:t>…</a:t>
          </a:r>
          <a:endParaRPr lang="en-US" sz="2000" dirty="0"/>
        </a:p>
      </dgm:t>
    </dgm:pt>
    <dgm:pt modelId="{5BA3EEEF-470C-4E01-9810-4CC0FE7E9E22}" type="parTrans" cxnId="{FF44E5AF-52F2-474A-9EB5-1CF2E7077854}">
      <dgm:prSet/>
      <dgm:spPr/>
      <dgm:t>
        <a:bodyPr/>
        <a:lstStyle/>
        <a:p>
          <a:endParaRPr lang="en-US"/>
        </a:p>
      </dgm:t>
    </dgm:pt>
    <dgm:pt modelId="{C742137A-BEB9-4F0E-80A0-F85B66C3F15F}" type="sibTrans" cxnId="{FF44E5AF-52F2-474A-9EB5-1CF2E7077854}">
      <dgm:prSet/>
      <dgm:spPr/>
      <dgm:t>
        <a:bodyPr/>
        <a:lstStyle/>
        <a:p>
          <a:endParaRPr lang="en-US"/>
        </a:p>
      </dgm:t>
    </dgm:pt>
    <dgm:pt modelId="{C21ABC6E-75AA-476B-974A-0720435A00C4}">
      <dgm:prSet/>
      <dgm:spPr/>
      <dgm:t>
        <a:bodyPr/>
        <a:lstStyle/>
        <a:p>
          <a:r>
            <a:rPr lang="fr-FR" sz="1800" noProof="0" smtClean="0"/>
            <a:t>Oubli de l’identification de TOUTES les données sensibles</a:t>
          </a:r>
        </a:p>
      </dgm:t>
    </dgm:pt>
    <dgm:pt modelId="{9AD3CF06-47A9-44C9-AFFC-589C6106099F}" type="parTrans" cxnId="{21F4B50B-E2F4-4E2B-AF89-B5A28023995D}">
      <dgm:prSet/>
      <dgm:spPr/>
      <dgm:t>
        <a:bodyPr/>
        <a:lstStyle/>
        <a:p>
          <a:endParaRPr lang="en-US"/>
        </a:p>
      </dgm:t>
    </dgm:pt>
    <dgm:pt modelId="{B81D4951-40D0-402F-974C-00D808E57A0D}" type="sibTrans" cxnId="{21F4B50B-E2F4-4E2B-AF89-B5A28023995D}">
      <dgm:prSet/>
      <dgm:spPr/>
      <dgm:t>
        <a:bodyPr/>
        <a:lstStyle/>
        <a:p>
          <a:endParaRPr lang="en-US"/>
        </a:p>
      </dgm:t>
    </dgm:pt>
    <dgm:pt modelId="{1ACCAB68-43C6-4249-82B1-3B4D7D4E8C99}">
      <dgm:prSet/>
      <dgm:spPr/>
      <dgm:t>
        <a:bodyPr/>
        <a:lstStyle/>
        <a:p>
          <a:r>
            <a:rPr lang="fr-FR" sz="1800" noProof="0" dirty="0" smtClean="0"/>
            <a:t>Oubli de l’identification de TOUTES les </a:t>
          </a:r>
          <a:r>
            <a:rPr lang="fr-FR" sz="1800" noProof="0" dirty="0" err="1" smtClean="0"/>
            <a:t>URLs</a:t>
          </a:r>
          <a:r>
            <a:rPr lang="fr-FR" sz="1800" noProof="0" dirty="0" smtClean="0"/>
            <a:t>/Pages ou les données sensibles transitent.</a:t>
          </a:r>
        </a:p>
      </dgm:t>
    </dgm:pt>
    <dgm:pt modelId="{7A036C4B-3F78-4B8F-A3C2-6B49BCA14137}" type="parTrans" cxnId="{D8C72E8A-F5BD-49F3-BE7E-87A390BBAD53}">
      <dgm:prSet/>
      <dgm:spPr/>
      <dgm:t>
        <a:bodyPr/>
        <a:lstStyle/>
        <a:p>
          <a:endParaRPr lang="en-US"/>
        </a:p>
      </dgm:t>
    </dgm:pt>
    <dgm:pt modelId="{3E4A3B8E-5020-4C00-9A40-7C0D0DBC8CC6}" type="sibTrans" cxnId="{D8C72E8A-F5BD-49F3-BE7E-87A390BBAD53}">
      <dgm:prSet/>
      <dgm:spPr/>
      <dgm:t>
        <a:bodyPr/>
        <a:lstStyle/>
        <a:p>
          <a:endParaRPr lang="en-US"/>
        </a:p>
      </dgm:t>
    </dgm:pt>
    <dgm:pt modelId="{4034F3F5-8289-4956-8808-9A0D4E294390}">
      <dgm:prSet custT="1"/>
      <dgm:spPr/>
      <dgm:t>
        <a:bodyPr/>
        <a:lstStyle/>
        <a:p>
          <a:r>
            <a:rPr lang="fr-FR" sz="1600" noProof="0" smtClean="0"/>
            <a:t>Sur le Web, vers les SGBD, vers les partenaires métiers, vers les réseaux internes…</a:t>
          </a:r>
        </a:p>
      </dgm:t>
    </dgm:pt>
    <dgm:pt modelId="{A7945E36-D45A-499A-81F4-5F9C95F454CB}" type="parTrans" cxnId="{D314CA38-B89D-431C-943D-00BB17E345D6}">
      <dgm:prSet/>
      <dgm:spPr/>
      <dgm:t>
        <a:bodyPr/>
        <a:lstStyle/>
        <a:p>
          <a:endParaRPr lang="en-US"/>
        </a:p>
      </dgm:t>
    </dgm:pt>
    <dgm:pt modelId="{6116F77B-49D8-4A18-B361-6EEA71E3E20D}" type="sibTrans" cxnId="{D314CA38-B89D-431C-943D-00BB17E345D6}">
      <dgm:prSet/>
      <dgm:spPr/>
      <dgm:t>
        <a:bodyPr/>
        <a:lstStyle/>
        <a:p>
          <a:endParaRPr lang="en-US"/>
        </a:p>
      </dgm:t>
    </dgm:pt>
    <dgm:pt modelId="{10E0AF1B-3E35-40A2-A706-0E04F76DC001}">
      <dgm:prSet custT="1"/>
      <dgm:spPr>
        <a:solidFill>
          <a:schemeClr val="accent2"/>
        </a:solidFill>
      </dgm:spPr>
      <dgm:t>
        <a:bodyPr/>
        <a:lstStyle/>
        <a:p>
          <a:r>
            <a:rPr lang="en-US" sz="2000" dirty="0" smtClean="0"/>
            <a:t>Impact</a:t>
          </a:r>
        </a:p>
      </dgm:t>
    </dgm:pt>
    <dgm:pt modelId="{100AA5F8-FB9D-4F89-8D64-E2F3B4ED6BB6}" type="parTrans" cxnId="{54359322-1AED-45DF-964E-2B560296A5E2}">
      <dgm:prSet/>
      <dgm:spPr/>
      <dgm:t>
        <a:bodyPr/>
        <a:lstStyle/>
        <a:p>
          <a:endParaRPr lang="en-US"/>
        </a:p>
      </dgm:t>
    </dgm:pt>
    <dgm:pt modelId="{8474E688-1B1B-4376-9503-C78EC20D45B2}" type="sibTrans" cxnId="{54359322-1AED-45DF-964E-2B560296A5E2}">
      <dgm:prSet/>
      <dgm:spPr/>
      <dgm:t>
        <a:bodyPr/>
        <a:lstStyle/>
        <a:p>
          <a:endParaRPr lang="en-US"/>
        </a:p>
      </dgm:t>
    </dgm:pt>
    <dgm:pt modelId="{24194C0C-DFF6-4DBD-BA1D-0176922C6BB7}">
      <dgm:prSet custT="1"/>
      <dgm:spPr/>
      <dgm:t>
        <a:bodyPr/>
        <a:lstStyle/>
        <a:p>
          <a:r>
            <a:rPr lang="fr-FR" sz="1800" smtClean="0"/>
            <a:t>Modification ou accès a des données confidentielles ou privées (carte de crédits, données santés, données financières, …)</a:t>
          </a:r>
          <a:endParaRPr lang="en-US" sz="1800" dirty="0" smtClean="0"/>
        </a:p>
      </dgm:t>
    </dgm:pt>
    <dgm:pt modelId="{B8853856-E6B5-455E-90CB-91650FD239B2}" type="parTrans" cxnId="{E63E00DC-1B62-4A59-8AEB-C66D6229A948}">
      <dgm:prSet/>
      <dgm:spPr/>
      <dgm:t>
        <a:bodyPr/>
        <a:lstStyle/>
        <a:p>
          <a:endParaRPr lang="en-US"/>
        </a:p>
      </dgm:t>
    </dgm:pt>
    <dgm:pt modelId="{A2185A34-CB43-4586-8C9B-CA211E8E6391}" type="sibTrans" cxnId="{E63E00DC-1B62-4A59-8AEB-C66D6229A948}">
      <dgm:prSet/>
      <dgm:spPr/>
      <dgm:t>
        <a:bodyPr/>
        <a:lstStyle/>
        <a:p>
          <a:endParaRPr lang="en-US"/>
        </a:p>
      </dgm:t>
    </dgm:pt>
    <dgm:pt modelId="{2122F3D0-01A7-4DD5-A947-C3BFD253B296}">
      <dgm:prSet custT="1"/>
      <dgm:spPr/>
      <dgm:t>
        <a:bodyPr/>
        <a:lstStyle/>
        <a:p>
          <a:endParaRPr lang="en-US" sz="1800" dirty="0" smtClean="0"/>
        </a:p>
      </dgm:t>
    </dgm:pt>
    <dgm:pt modelId="{2D2E2E3C-F1E5-4AF8-A3EE-A2D3B70C43B7}" type="parTrans" cxnId="{9E043EC8-9989-450F-A373-BAA96FE469F5}">
      <dgm:prSet/>
      <dgm:spPr/>
      <dgm:t>
        <a:bodyPr/>
        <a:lstStyle/>
        <a:p>
          <a:endParaRPr lang="en-US"/>
        </a:p>
      </dgm:t>
    </dgm:pt>
    <dgm:pt modelId="{61FD086B-DE2F-4EBB-8AF6-9367368F4806}" type="sibTrans" cxnId="{9E043EC8-9989-450F-A373-BAA96FE469F5}">
      <dgm:prSet/>
      <dgm:spPr/>
      <dgm:t>
        <a:bodyPr/>
        <a:lstStyle/>
        <a:p>
          <a:endParaRPr lang="en-US"/>
        </a:p>
      </dgm:t>
    </dgm:pt>
    <dgm:pt modelId="{3A859E27-947A-1142-AD21-966608043C5D}">
      <dgm:prSet custT="1"/>
      <dgm:spPr/>
      <dgm:t>
        <a:bodyPr/>
        <a:lstStyle/>
        <a:p>
          <a:r>
            <a:rPr lang="fr-FR" sz="1800" noProof="0" smtClean="0"/>
            <a:t>Oubli de protéger les données à chacun de ces endroits…</a:t>
          </a:r>
          <a:endParaRPr lang="fr-FR" sz="1600" noProof="0" smtClean="0"/>
        </a:p>
      </dgm:t>
    </dgm:pt>
    <dgm:pt modelId="{AA1DC59A-C353-0742-A4F7-9AF79CE12B8C}" type="parTrans" cxnId="{5F2C7D36-78E5-6A4F-8FEC-39862C9A6B2A}">
      <dgm:prSet/>
      <dgm:spPr/>
      <dgm:t>
        <a:bodyPr/>
        <a:lstStyle/>
        <a:p>
          <a:endParaRPr lang="fr-FR"/>
        </a:p>
      </dgm:t>
    </dgm:pt>
    <dgm:pt modelId="{3A878C7F-2394-CF46-B63A-C16F088D8C3C}" type="sibTrans" cxnId="{5F2C7D36-78E5-6A4F-8FEC-39862C9A6B2A}">
      <dgm:prSet/>
      <dgm:spPr/>
      <dgm:t>
        <a:bodyPr/>
        <a:lstStyle/>
        <a:p>
          <a:endParaRPr lang="fr-FR"/>
        </a:p>
      </dgm:t>
    </dgm:pt>
    <dgm:pt modelId="{19DE032D-E500-1D4D-A51F-4746CD327DE8}">
      <dgm:prSet custT="1"/>
      <dgm:spPr/>
      <dgm:t>
        <a:bodyPr/>
        <a:lstStyle/>
        <a:p>
          <a:r>
            <a:rPr lang="fr-FR" sz="1800" smtClean="0"/>
            <a:t>Extrait de données secretes via d’autres failles (injection SQL, LDAP, …)</a:t>
          </a:r>
        </a:p>
      </dgm:t>
    </dgm:pt>
    <dgm:pt modelId="{B7F70791-D5A2-FA4E-A22E-A4CE4B806FAD}" type="parTrans" cxnId="{01B53C63-B4F4-EC4B-B9E3-7EF9E568D2BE}">
      <dgm:prSet/>
      <dgm:spPr/>
      <dgm:t>
        <a:bodyPr/>
        <a:lstStyle/>
        <a:p>
          <a:endParaRPr lang="fr-FR"/>
        </a:p>
      </dgm:t>
    </dgm:pt>
    <dgm:pt modelId="{B878DD3F-FE64-7044-9328-9D2A1BD0B323}" type="sibTrans" cxnId="{01B53C63-B4F4-EC4B-B9E3-7EF9E568D2BE}">
      <dgm:prSet/>
      <dgm:spPr/>
      <dgm:t>
        <a:bodyPr/>
        <a:lstStyle/>
        <a:p>
          <a:endParaRPr lang="fr-FR"/>
        </a:p>
      </dgm:t>
    </dgm:pt>
    <dgm:pt modelId="{0C541C32-84BE-5E4C-9FD4-D5076D04FD3F}">
      <dgm:prSet custT="1"/>
      <dgm:spPr/>
      <dgm:t>
        <a:bodyPr/>
        <a:lstStyle/>
        <a:p>
          <a:r>
            <a:rPr lang="fr-FR" sz="1800" smtClean="0"/>
            <a:t>Problème d’image de marque, d’image client et perte de confiance</a:t>
          </a:r>
        </a:p>
      </dgm:t>
    </dgm:pt>
    <dgm:pt modelId="{6D79687F-190D-E345-A85C-C798A9BE3BF9}" type="parTrans" cxnId="{4B7F9F8F-02B0-3440-A5B0-7BF6F0E74169}">
      <dgm:prSet/>
      <dgm:spPr/>
      <dgm:t>
        <a:bodyPr/>
        <a:lstStyle/>
        <a:p>
          <a:endParaRPr lang="fr-FR"/>
        </a:p>
      </dgm:t>
    </dgm:pt>
    <dgm:pt modelId="{A2DE1E44-F781-EA4E-96E5-00E20034AE53}" type="sibTrans" cxnId="{4B7F9F8F-02B0-3440-A5B0-7BF6F0E74169}">
      <dgm:prSet/>
      <dgm:spPr/>
      <dgm:t>
        <a:bodyPr/>
        <a:lstStyle/>
        <a:p>
          <a:endParaRPr lang="fr-FR"/>
        </a:p>
      </dgm:t>
    </dgm:pt>
    <dgm:pt modelId="{F7AC2F1E-2F3F-7C47-8AC0-5F3875D48D61}">
      <dgm:prSet custT="1"/>
      <dgm:spPr/>
      <dgm:t>
        <a:bodyPr/>
        <a:lstStyle/>
        <a:p>
          <a:r>
            <a:rPr lang="fr-FR" sz="1800" dirty="0" smtClean="0"/>
            <a:t>Long et couteux processus de vérification, investigation et retour a la normale (</a:t>
          </a:r>
          <a:r>
            <a:rPr lang="fr-FR" sz="1800" dirty="0" err="1" smtClean="0"/>
            <a:t>forensics</a:t>
          </a:r>
          <a:r>
            <a:rPr lang="fr-FR" sz="1800" dirty="0" smtClean="0"/>
            <a:t>, lettres et dédommagements client, assurance)</a:t>
          </a:r>
        </a:p>
      </dgm:t>
    </dgm:pt>
    <dgm:pt modelId="{5887F150-0F2F-7D49-B272-B9272D10B9A4}" type="parTrans" cxnId="{DE6D6B16-D51F-CD45-A89C-38E5204235E1}">
      <dgm:prSet/>
      <dgm:spPr/>
      <dgm:t>
        <a:bodyPr/>
        <a:lstStyle/>
        <a:p>
          <a:endParaRPr lang="fr-FR"/>
        </a:p>
      </dgm:t>
    </dgm:pt>
    <dgm:pt modelId="{67189C64-1D9F-7E45-882F-33F72D3B6F62}" type="sibTrans" cxnId="{DE6D6B16-D51F-CD45-A89C-38E5204235E1}">
      <dgm:prSet/>
      <dgm:spPr/>
      <dgm:t>
        <a:bodyPr/>
        <a:lstStyle/>
        <a:p>
          <a:endParaRPr lang="fr-FR"/>
        </a:p>
      </dgm:t>
    </dgm:pt>
    <dgm:pt modelId="{02A74329-3C3D-401D-B0AA-4A7F1CDA8D0B}" type="pres">
      <dgm:prSet presAssocID="{2F7D656B-03EA-4DDE-846E-BAE0A613A56A}" presName="linear" presStyleCnt="0">
        <dgm:presLayoutVars>
          <dgm:dir/>
          <dgm:animLvl val="lvl"/>
          <dgm:resizeHandles val="exact"/>
        </dgm:presLayoutVars>
      </dgm:prSet>
      <dgm:spPr/>
      <dgm:t>
        <a:bodyPr/>
        <a:lstStyle/>
        <a:p>
          <a:endParaRPr lang="en-US"/>
        </a:p>
      </dgm:t>
    </dgm:pt>
    <dgm:pt modelId="{A9C7D624-A33B-40D0-A235-76D4910A146F}" type="pres">
      <dgm:prSet presAssocID="{D7F9AF76-4469-4429-AEAA-FA62F8CCF9AC}" presName="parentLin" presStyleCnt="0"/>
      <dgm:spPr/>
    </dgm:pt>
    <dgm:pt modelId="{18B2EBBA-F3B0-4E48-BF0B-479DA5562706}" type="pres">
      <dgm:prSet presAssocID="{D7F9AF76-4469-4429-AEAA-FA62F8CCF9AC}" presName="parentLeftMargin" presStyleLbl="node1" presStyleIdx="0" presStyleCnt="2"/>
      <dgm:spPr/>
      <dgm:t>
        <a:bodyPr/>
        <a:lstStyle/>
        <a:p>
          <a:endParaRPr lang="en-US"/>
        </a:p>
      </dgm:t>
    </dgm:pt>
    <dgm:pt modelId="{FA3D2824-F4E6-40BD-9E5A-9E1A65B0DC5C}" type="pres">
      <dgm:prSet presAssocID="{D7F9AF76-4469-4429-AEAA-FA62F8CCF9AC}" presName="parentText" presStyleLbl="node1" presStyleIdx="0" presStyleCnt="2" custScaleX="109653">
        <dgm:presLayoutVars>
          <dgm:chMax val="0"/>
          <dgm:bulletEnabled val="1"/>
        </dgm:presLayoutVars>
      </dgm:prSet>
      <dgm:spPr/>
      <dgm:t>
        <a:bodyPr/>
        <a:lstStyle/>
        <a:p>
          <a:endParaRPr lang="en-US"/>
        </a:p>
      </dgm:t>
    </dgm:pt>
    <dgm:pt modelId="{718B85A9-74EA-4FE7-9B9E-6AD4E66E7BE5}" type="pres">
      <dgm:prSet presAssocID="{D7F9AF76-4469-4429-AEAA-FA62F8CCF9AC}" presName="negativeSpace" presStyleCnt="0"/>
      <dgm:spPr/>
    </dgm:pt>
    <dgm:pt modelId="{96A96571-BC41-451B-AD1A-D933A62EFD35}" type="pres">
      <dgm:prSet presAssocID="{D7F9AF76-4469-4429-AEAA-FA62F8CCF9AC}" presName="childText" presStyleLbl="conFgAcc1" presStyleIdx="0" presStyleCnt="2">
        <dgm:presLayoutVars>
          <dgm:bulletEnabled val="1"/>
        </dgm:presLayoutVars>
      </dgm:prSet>
      <dgm:spPr/>
      <dgm:t>
        <a:bodyPr/>
        <a:lstStyle/>
        <a:p>
          <a:endParaRPr lang="en-US"/>
        </a:p>
      </dgm:t>
    </dgm:pt>
    <dgm:pt modelId="{355C8084-7CA2-48FA-A748-E20601A5B12D}" type="pres">
      <dgm:prSet presAssocID="{C742137A-BEB9-4F0E-80A0-F85B66C3F15F}" presName="spaceBetweenRectangles" presStyleCnt="0"/>
      <dgm:spPr/>
    </dgm:pt>
    <dgm:pt modelId="{FD693A9E-5DB8-4A53-BDC7-0492A5A14F1E}" type="pres">
      <dgm:prSet presAssocID="{10E0AF1B-3E35-40A2-A706-0E04F76DC001}" presName="parentLin" presStyleCnt="0"/>
      <dgm:spPr/>
    </dgm:pt>
    <dgm:pt modelId="{472217BF-0BCF-469D-86C1-3289645B8120}" type="pres">
      <dgm:prSet presAssocID="{10E0AF1B-3E35-40A2-A706-0E04F76DC001}" presName="parentLeftMargin" presStyleLbl="node1" presStyleIdx="0" presStyleCnt="2"/>
      <dgm:spPr/>
      <dgm:t>
        <a:bodyPr/>
        <a:lstStyle/>
        <a:p>
          <a:endParaRPr lang="en-US"/>
        </a:p>
      </dgm:t>
    </dgm:pt>
    <dgm:pt modelId="{755694C0-0414-4F0E-93CF-C0609002B924}" type="pres">
      <dgm:prSet presAssocID="{10E0AF1B-3E35-40A2-A706-0E04F76DC001}" presName="parentText" presStyleLbl="node1" presStyleIdx="1" presStyleCnt="2">
        <dgm:presLayoutVars>
          <dgm:chMax val="0"/>
          <dgm:bulletEnabled val="1"/>
        </dgm:presLayoutVars>
      </dgm:prSet>
      <dgm:spPr/>
      <dgm:t>
        <a:bodyPr/>
        <a:lstStyle/>
        <a:p>
          <a:endParaRPr lang="en-US"/>
        </a:p>
      </dgm:t>
    </dgm:pt>
    <dgm:pt modelId="{074A7711-F40F-4E80-8B64-4931FC31A2A1}" type="pres">
      <dgm:prSet presAssocID="{10E0AF1B-3E35-40A2-A706-0E04F76DC001}" presName="negativeSpace" presStyleCnt="0"/>
      <dgm:spPr/>
    </dgm:pt>
    <dgm:pt modelId="{35E30AFE-27A5-4400-8A49-EA7E99E9329B}" type="pres">
      <dgm:prSet presAssocID="{10E0AF1B-3E35-40A2-A706-0E04F76DC001}" presName="childText" presStyleLbl="conFgAcc1" presStyleIdx="1" presStyleCnt="2">
        <dgm:presLayoutVars>
          <dgm:bulletEnabled val="1"/>
        </dgm:presLayoutVars>
      </dgm:prSet>
      <dgm:spPr/>
      <dgm:t>
        <a:bodyPr/>
        <a:lstStyle/>
        <a:p>
          <a:endParaRPr lang="en-US"/>
        </a:p>
      </dgm:t>
    </dgm:pt>
  </dgm:ptLst>
  <dgm:cxnLst>
    <dgm:cxn modelId="{66E2ED31-7D4D-3F40-A63B-5D95A7A0320F}" type="presOf" srcId="{F7AC2F1E-2F3F-7C47-8AC0-5F3875D48D61}" destId="{35E30AFE-27A5-4400-8A49-EA7E99E9329B}" srcOrd="0" destOrd="3" presId="urn:microsoft.com/office/officeart/2005/8/layout/list1"/>
    <dgm:cxn modelId="{2096CB84-390F-4353-95E6-2B65B657E954}" type="presOf" srcId="{24194C0C-DFF6-4DBD-BA1D-0176922C6BB7}" destId="{35E30AFE-27A5-4400-8A49-EA7E99E9329B}" srcOrd="0" destOrd="0" presId="urn:microsoft.com/office/officeart/2005/8/layout/list1"/>
    <dgm:cxn modelId="{F35EAA91-37E5-42D8-BEA8-C538344DFD61}" type="presOf" srcId="{4034F3F5-8289-4956-8808-9A0D4E294390}" destId="{96A96571-BC41-451B-AD1A-D933A62EFD35}" srcOrd="0" destOrd="2" presId="urn:microsoft.com/office/officeart/2005/8/layout/list1"/>
    <dgm:cxn modelId="{DE6D6B16-D51F-CD45-A89C-38E5204235E1}" srcId="{10E0AF1B-3E35-40A2-A706-0E04F76DC001}" destId="{F7AC2F1E-2F3F-7C47-8AC0-5F3875D48D61}" srcOrd="3" destOrd="0" parTransId="{5887F150-0F2F-7D49-B272-B9272D10B9A4}" sibTransId="{67189C64-1D9F-7E45-882F-33F72D3B6F62}"/>
    <dgm:cxn modelId="{5F2C7D36-78E5-6A4F-8FEC-39862C9A6B2A}" srcId="{D7F9AF76-4469-4429-AEAA-FA62F8CCF9AC}" destId="{3A859E27-947A-1142-AD21-966608043C5D}" srcOrd="2" destOrd="0" parTransId="{AA1DC59A-C353-0742-A4F7-9AF79CE12B8C}" sibTransId="{3A878C7F-2394-CF46-B63A-C16F088D8C3C}"/>
    <dgm:cxn modelId="{D8C72E8A-F5BD-49F3-BE7E-87A390BBAD53}" srcId="{D7F9AF76-4469-4429-AEAA-FA62F8CCF9AC}" destId="{1ACCAB68-43C6-4249-82B1-3B4D7D4E8C99}" srcOrd="1" destOrd="0" parTransId="{7A036C4B-3F78-4B8F-A3C2-6B49BCA14137}" sibTransId="{3E4A3B8E-5020-4C00-9A40-7C0D0DBC8CC6}"/>
    <dgm:cxn modelId="{D13B068A-984E-444A-AC43-5B77183221C0}" type="presOf" srcId="{C21ABC6E-75AA-476B-974A-0720435A00C4}" destId="{96A96571-BC41-451B-AD1A-D933A62EFD35}" srcOrd="0" destOrd="0" presId="urn:microsoft.com/office/officeart/2005/8/layout/list1"/>
    <dgm:cxn modelId="{4B7F9F8F-02B0-3440-A5B0-7BF6F0E74169}" srcId="{10E0AF1B-3E35-40A2-A706-0E04F76DC001}" destId="{0C541C32-84BE-5E4C-9FD4-D5076D04FD3F}" srcOrd="2" destOrd="0" parTransId="{6D79687F-190D-E345-A85C-C798A9BE3BF9}" sibTransId="{A2DE1E44-F781-EA4E-96E5-00E20034AE53}"/>
    <dgm:cxn modelId="{115EC894-C2E4-4DB5-B6FC-F9C814F660C9}" type="presOf" srcId="{1ACCAB68-43C6-4249-82B1-3B4D7D4E8C99}" destId="{96A96571-BC41-451B-AD1A-D933A62EFD35}" srcOrd="0" destOrd="1" presId="urn:microsoft.com/office/officeart/2005/8/layout/list1"/>
    <dgm:cxn modelId="{E63E00DC-1B62-4A59-8AEB-C66D6229A948}" srcId="{10E0AF1B-3E35-40A2-A706-0E04F76DC001}" destId="{24194C0C-DFF6-4DBD-BA1D-0176922C6BB7}" srcOrd="0" destOrd="0" parTransId="{B8853856-E6B5-455E-90CB-91650FD239B2}" sibTransId="{A2185A34-CB43-4586-8C9B-CA211E8E6391}"/>
    <dgm:cxn modelId="{21F4B50B-E2F4-4E2B-AF89-B5A28023995D}" srcId="{D7F9AF76-4469-4429-AEAA-FA62F8CCF9AC}" destId="{C21ABC6E-75AA-476B-974A-0720435A00C4}" srcOrd="0" destOrd="0" parTransId="{9AD3CF06-47A9-44C9-AFFC-589C6106099F}" sibTransId="{B81D4951-40D0-402F-974C-00D808E57A0D}"/>
    <dgm:cxn modelId="{9E043EC8-9989-450F-A373-BAA96FE469F5}" srcId="{10E0AF1B-3E35-40A2-A706-0E04F76DC001}" destId="{2122F3D0-01A7-4DD5-A947-C3BFD253B296}" srcOrd="4" destOrd="0" parTransId="{2D2E2E3C-F1E5-4AF8-A3EE-A2D3B70C43B7}" sibTransId="{61FD086B-DE2F-4EBB-8AF6-9367368F4806}"/>
    <dgm:cxn modelId="{983C4431-1F93-481F-8FEA-3244006A7AC2}" type="presOf" srcId="{10E0AF1B-3E35-40A2-A706-0E04F76DC001}" destId="{755694C0-0414-4F0E-93CF-C0609002B924}" srcOrd="1" destOrd="0" presId="urn:microsoft.com/office/officeart/2005/8/layout/list1"/>
    <dgm:cxn modelId="{A072A733-8BE9-C448-BC43-BDAD790F5FE7}" type="presOf" srcId="{3A859E27-947A-1142-AD21-966608043C5D}" destId="{96A96571-BC41-451B-AD1A-D933A62EFD35}" srcOrd="0" destOrd="3" presId="urn:microsoft.com/office/officeart/2005/8/layout/list1"/>
    <dgm:cxn modelId="{FF44E5AF-52F2-474A-9EB5-1CF2E7077854}" srcId="{2F7D656B-03EA-4DDE-846E-BAE0A613A56A}" destId="{D7F9AF76-4469-4429-AEAA-FA62F8CCF9AC}" srcOrd="0" destOrd="0" parTransId="{5BA3EEEF-470C-4E01-9810-4CC0FE7E9E22}" sibTransId="{C742137A-BEB9-4F0E-80A0-F85B66C3F15F}"/>
    <dgm:cxn modelId="{FAC4A878-595F-4E96-BC4F-464DDF5EB0E8}" type="presOf" srcId="{D7F9AF76-4469-4429-AEAA-FA62F8CCF9AC}" destId="{FA3D2824-F4E6-40BD-9E5A-9E1A65B0DC5C}" srcOrd="1" destOrd="0" presId="urn:microsoft.com/office/officeart/2005/8/layout/list1"/>
    <dgm:cxn modelId="{6D58A557-36A4-4271-A139-2EAE5668E367}" type="presOf" srcId="{10E0AF1B-3E35-40A2-A706-0E04F76DC001}" destId="{472217BF-0BCF-469D-86C1-3289645B8120}" srcOrd="0" destOrd="0" presId="urn:microsoft.com/office/officeart/2005/8/layout/list1"/>
    <dgm:cxn modelId="{C0791F27-06A4-4372-BDA3-A2582E8DD987}" type="presOf" srcId="{2F7D656B-03EA-4DDE-846E-BAE0A613A56A}" destId="{02A74329-3C3D-401D-B0AA-4A7F1CDA8D0B}" srcOrd="0" destOrd="0" presId="urn:microsoft.com/office/officeart/2005/8/layout/list1"/>
    <dgm:cxn modelId="{7CDB5C95-2826-48E4-839D-B82CB126C824}" type="presOf" srcId="{2122F3D0-01A7-4DD5-A947-C3BFD253B296}" destId="{35E30AFE-27A5-4400-8A49-EA7E99E9329B}" srcOrd="0" destOrd="4" presId="urn:microsoft.com/office/officeart/2005/8/layout/list1"/>
    <dgm:cxn modelId="{2277371D-56AD-9145-90B6-6552F935EFD9}" type="presOf" srcId="{0C541C32-84BE-5E4C-9FD4-D5076D04FD3F}" destId="{35E30AFE-27A5-4400-8A49-EA7E99E9329B}" srcOrd="0" destOrd="2" presId="urn:microsoft.com/office/officeart/2005/8/layout/list1"/>
    <dgm:cxn modelId="{54359322-1AED-45DF-964E-2B560296A5E2}" srcId="{2F7D656B-03EA-4DDE-846E-BAE0A613A56A}" destId="{10E0AF1B-3E35-40A2-A706-0E04F76DC001}" srcOrd="1" destOrd="0" parTransId="{100AA5F8-FB9D-4F89-8D64-E2F3B4ED6BB6}" sibTransId="{8474E688-1B1B-4376-9503-C78EC20D45B2}"/>
    <dgm:cxn modelId="{D314CA38-B89D-431C-943D-00BB17E345D6}" srcId="{1ACCAB68-43C6-4249-82B1-3B4D7D4E8C99}" destId="{4034F3F5-8289-4956-8808-9A0D4E294390}" srcOrd="0" destOrd="0" parTransId="{A7945E36-D45A-499A-81F4-5F9C95F454CB}" sibTransId="{6116F77B-49D8-4A18-B361-6EEA71E3E20D}"/>
    <dgm:cxn modelId="{01B53C63-B4F4-EC4B-B9E3-7EF9E568D2BE}" srcId="{10E0AF1B-3E35-40A2-A706-0E04F76DC001}" destId="{19DE032D-E500-1D4D-A51F-4746CD327DE8}" srcOrd="1" destOrd="0" parTransId="{B7F70791-D5A2-FA4E-A22E-A4CE4B806FAD}" sibTransId="{B878DD3F-FE64-7044-9328-9D2A1BD0B323}"/>
    <dgm:cxn modelId="{0568BA7A-FE2E-4074-A7D9-4EE646B40BC2}" type="presOf" srcId="{D7F9AF76-4469-4429-AEAA-FA62F8CCF9AC}" destId="{18B2EBBA-F3B0-4E48-BF0B-479DA5562706}" srcOrd="0" destOrd="0" presId="urn:microsoft.com/office/officeart/2005/8/layout/list1"/>
    <dgm:cxn modelId="{60CF9586-5F81-5C44-AA9E-613FE2B2F945}" type="presOf" srcId="{19DE032D-E500-1D4D-A51F-4746CD327DE8}" destId="{35E30AFE-27A5-4400-8A49-EA7E99E9329B}" srcOrd="0" destOrd="1" presId="urn:microsoft.com/office/officeart/2005/8/layout/list1"/>
    <dgm:cxn modelId="{2571D824-AB9D-42E6-BB74-41209C883AC7}" type="presParOf" srcId="{02A74329-3C3D-401D-B0AA-4A7F1CDA8D0B}" destId="{A9C7D624-A33B-40D0-A235-76D4910A146F}" srcOrd="0" destOrd="0" presId="urn:microsoft.com/office/officeart/2005/8/layout/list1"/>
    <dgm:cxn modelId="{ADE483B5-0F4E-43DB-A41E-36498CA4F4E8}" type="presParOf" srcId="{A9C7D624-A33B-40D0-A235-76D4910A146F}" destId="{18B2EBBA-F3B0-4E48-BF0B-479DA5562706}" srcOrd="0" destOrd="0" presId="urn:microsoft.com/office/officeart/2005/8/layout/list1"/>
    <dgm:cxn modelId="{B1D333A1-E495-4F44-B756-838532D0885D}" type="presParOf" srcId="{A9C7D624-A33B-40D0-A235-76D4910A146F}" destId="{FA3D2824-F4E6-40BD-9E5A-9E1A65B0DC5C}" srcOrd="1" destOrd="0" presId="urn:microsoft.com/office/officeart/2005/8/layout/list1"/>
    <dgm:cxn modelId="{E622ECC8-3C4C-4306-91F5-05A14EE1AFB6}" type="presParOf" srcId="{02A74329-3C3D-401D-B0AA-4A7F1CDA8D0B}" destId="{718B85A9-74EA-4FE7-9B9E-6AD4E66E7BE5}" srcOrd="1" destOrd="0" presId="urn:microsoft.com/office/officeart/2005/8/layout/list1"/>
    <dgm:cxn modelId="{A5CB7ECE-F167-4EA7-8A00-7924F085D5ED}" type="presParOf" srcId="{02A74329-3C3D-401D-B0AA-4A7F1CDA8D0B}" destId="{96A96571-BC41-451B-AD1A-D933A62EFD35}" srcOrd="2" destOrd="0" presId="urn:microsoft.com/office/officeart/2005/8/layout/list1"/>
    <dgm:cxn modelId="{2002B16A-64F0-4A79-933D-0CA203AF1FAC}" type="presParOf" srcId="{02A74329-3C3D-401D-B0AA-4A7F1CDA8D0B}" destId="{355C8084-7CA2-48FA-A748-E20601A5B12D}" srcOrd="3" destOrd="0" presId="urn:microsoft.com/office/officeart/2005/8/layout/list1"/>
    <dgm:cxn modelId="{C7A2B051-C51B-4BFE-858A-A4EFED208EEA}" type="presParOf" srcId="{02A74329-3C3D-401D-B0AA-4A7F1CDA8D0B}" destId="{FD693A9E-5DB8-4A53-BDC7-0492A5A14F1E}" srcOrd="4" destOrd="0" presId="urn:microsoft.com/office/officeart/2005/8/layout/list1"/>
    <dgm:cxn modelId="{E5E8DE04-9CFF-4E9F-9A76-533786A4DF8C}" type="presParOf" srcId="{FD693A9E-5DB8-4A53-BDC7-0492A5A14F1E}" destId="{472217BF-0BCF-469D-86C1-3289645B8120}" srcOrd="0" destOrd="0" presId="urn:microsoft.com/office/officeart/2005/8/layout/list1"/>
    <dgm:cxn modelId="{B5FF374F-E401-4732-B955-8E3B9DEA941D}" type="presParOf" srcId="{FD693A9E-5DB8-4A53-BDC7-0492A5A14F1E}" destId="{755694C0-0414-4F0E-93CF-C0609002B924}" srcOrd="1" destOrd="0" presId="urn:microsoft.com/office/officeart/2005/8/layout/list1"/>
    <dgm:cxn modelId="{5079E8D3-58D5-47DD-B86D-D5D880C79E8F}" type="presParOf" srcId="{02A74329-3C3D-401D-B0AA-4A7F1CDA8D0B}" destId="{074A7711-F40F-4E80-8B64-4931FC31A2A1}" srcOrd="5" destOrd="0" presId="urn:microsoft.com/office/officeart/2005/8/layout/list1"/>
    <dgm:cxn modelId="{8F2B4CE0-31E9-4825-B635-8B0C98E4D6E7}" type="presParOf" srcId="{02A74329-3C3D-401D-B0AA-4A7F1CDA8D0B}" destId="{35E30AFE-27A5-4400-8A49-EA7E99E9329B}" srcOrd="6" destOrd="0" presId="urn:microsoft.com/office/officeart/2005/8/layout/list1"/>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82DEDC-9068-45C1-B7F6-A99C0874467C}" type="doc">
      <dgm:prSet loTypeId="urn:microsoft.com/office/officeart/2005/8/layout/hierarchy4" loCatId="list" qsTypeId="urn:microsoft.com/office/officeart/2005/8/quickstyle/3d4" qsCatId="3D" csTypeId="urn:microsoft.com/office/officeart/2005/8/colors/accent2_3" csCatId="accent2" phldr="1"/>
      <dgm:spPr/>
      <dgm:t>
        <a:bodyPr/>
        <a:lstStyle/>
        <a:p>
          <a:endParaRPr lang="en-US"/>
        </a:p>
      </dgm:t>
    </dgm:pt>
    <dgm:pt modelId="{5A245CDB-A4CC-4199-AECB-6901E56E8E46}">
      <dgm:prSet phldrT="[Text]" custT="1"/>
      <dgm:spPr>
        <a:xfrm>
          <a:off x="0" y="433514"/>
          <a:ext cx="8141345" cy="813483"/>
        </a:xfrm>
        <a:solidFill>
          <a:srgbClr val="659A2A"/>
        </a:solidFill>
        <a:ln>
          <a:noFill/>
        </a:ln>
        <a:effectLst/>
        <a:scene3d>
          <a:camera prst="orthographicFront"/>
          <a:lightRig rig="chilly" dir="t"/>
        </a:scene3d>
        <a:sp3d prstMaterial="translucentPowder">
          <a:bevelT w="127000" h="25400" prst="softRound"/>
        </a:sp3d>
      </dgm:spPr>
      <dgm:t>
        <a:bodyPr/>
        <a:lstStyle/>
        <a:p>
          <a:r>
            <a:rPr lang="en-US" sz="2400" b="1" dirty="0" smtClean="0">
              <a:solidFill>
                <a:srgbClr val="FFFFFF"/>
              </a:solidFill>
              <a:latin typeface="Tahoma"/>
              <a:ea typeface="+mn-ea"/>
              <a:cs typeface="+mn-cs"/>
            </a:rPr>
            <a:t>Custom Enterprise Web Application</a:t>
          </a:r>
          <a:endParaRPr lang="en-US" sz="2400" b="1" dirty="0">
            <a:solidFill>
              <a:srgbClr val="FFFFFF"/>
            </a:solidFill>
            <a:latin typeface="Tahoma"/>
            <a:ea typeface="+mn-ea"/>
            <a:cs typeface="+mn-cs"/>
          </a:endParaRPr>
        </a:p>
      </dgm:t>
    </dgm:pt>
    <dgm:pt modelId="{7EB04A94-2209-4CF5-A713-CCBB160D3930}" type="parTrans" cxnId="{385FCF19-75A7-4BFC-B852-C5E947A1C805}">
      <dgm:prSet/>
      <dgm:spPr/>
      <dgm:t>
        <a:bodyPr/>
        <a:lstStyle/>
        <a:p>
          <a:endParaRPr lang="en-US" b="1">
            <a:solidFill>
              <a:schemeClr val="tx1"/>
            </a:solidFill>
          </a:endParaRPr>
        </a:p>
      </dgm:t>
    </dgm:pt>
    <dgm:pt modelId="{511F169A-0CB9-48C0-B69A-4451E700F836}" type="sibTrans" cxnId="{385FCF19-75A7-4BFC-B852-C5E947A1C805}">
      <dgm:prSet/>
      <dgm:spPr/>
      <dgm:t>
        <a:bodyPr/>
        <a:lstStyle/>
        <a:p>
          <a:endParaRPr lang="en-US" b="1">
            <a:solidFill>
              <a:schemeClr val="tx1"/>
            </a:solidFill>
          </a:endParaRPr>
        </a:p>
      </dgm:t>
    </dgm:pt>
    <dgm:pt modelId="{115BFA12-3E27-42AC-BF96-CFD5284DFCD9}">
      <dgm:prSet phldrT="[Text]"/>
      <dgm:spPr>
        <a:xfrm>
          <a:off x="9240"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Authenticator</a:t>
          </a:r>
          <a:endParaRPr lang="en-US" b="1" dirty="0">
            <a:solidFill>
              <a:srgbClr val="FFFFFF"/>
            </a:solidFill>
            <a:latin typeface="Tahoma"/>
            <a:ea typeface="+mn-ea"/>
            <a:cs typeface="+mn-cs"/>
          </a:endParaRPr>
        </a:p>
      </dgm:t>
    </dgm:pt>
    <dgm:pt modelId="{5E1FC6EE-D18A-4A00-B4A2-F883630B05D5}" type="parTrans" cxnId="{954B135A-2C9A-4A7F-9EAF-BEF816725647}">
      <dgm:prSet/>
      <dgm:spPr/>
      <dgm:t>
        <a:bodyPr/>
        <a:lstStyle/>
        <a:p>
          <a:endParaRPr lang="en-US" b="1">
            <a:solidFill>
              <a:schemeClr val="tx1"/>
            </a:solidFill>
          </a:endParaRPr>
        </a:p>
      </dgm:t>
    </dgm:pt>
    <dgm:pt modelId="{04AA2EE3-DB9C-45D6-ACC2-2E48977A2797}" type="sibTrans" cxnId="{954B135A-2C9A-4A7F-9EAF-BEF816725647}">
      <dgm:prSet/>
      <dgm:spPr/>
      <dgm:t>
        <a:bodyPr/>
        <a:lstStyle/>
        <a:p>
          <a:endParaRPr lang="en-US" b="1">
            <a:solidFill>
              <a:schemeClr val="tx1"/>
            </a:solidFill>
          </a:endParaRPr>
        </a:p>
      </dgm:t>
    </dgm:pt>
    <dgm:pt modelId="{174E7D08-880A-400C-BA20-3B667022FD34}">
      <dgm:prSet phldrT="[Text]"/>
      <dgm:spPr>
        <a:xfrm>
          <a:off x="591305"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User</a:t>
          </a:r>
          <a:endParaRPr lang="en-US" b="1" dirty="0">
            <a:solidFill>
              <a:srgbClr val="FFFFFF"/>
            </a:solidFill>
            <a:latin typeface="Tahoma"/>
            <a:ea typeface="+mn-ea"/>
            <a:cs typeface="+mn-cs"/>
          </a:endParaRPr>
        </a:p>
      </dgm:t>
    </dgm:pt>
    <dgm:pt modelId="{D9AB2B17-773B-4C16-B3D6-BB0EE14F150F}" type="parTrans" cxnId="{6DC500A6-DBB4-4159-8443-5C1EA77A0A0D}">
      <dgm:prSet/>
      <dgm:spPr/>
      <dgm:t>
        <a:bodyPr/>
        <a:lstStyle/>
        <a:p>
          <a:endParaRPr lang="en-US" b="1">
            <a:solidFill>
              <a:schemeClr val="tx1"/>
            </a:solidFill>
          </a:endParaRPr>
        </a:p>
      </dgm:t>
    </dgm:pt>
    <dgm:pt modelId="{BFBF7DEC-8C31-4149-BBF2-6E0ABC809E13}" type="sibTrans" cxnId="{6DC500A6-DBB4-4159-8443-5C1EA77A0A0D}">
      <dgm:prSet/>
      <dgm:spPr/>
      <dgm:t>
        <a:bodyPr/>
        <a:lstStyle/>
        <a:p>
          <a:endParaRPr lang="en-US" b="1">
            <a:solidFill>
              <a:schemeClr val="tx1"/>
            </a:solidFill>
          </a:endParaRPr>
        </a:p>
      </dgm:t>
    </dgm:pt>
    <dgm:pt modelId="{D767E1ED-1E1B-4B46-B813-FA19FBF83379}">
      <dgm:prSet phldrT="[Text]"/>
      <dgm:spPr>
        <a:xfrm>
          <a:off x="1173370"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AccessController</a:t>
          </a:r>
          <a:endParaRPr lang="en-US" b="1" dirty="0">
            <a:solidFill>
              <a:srgbClr val="FFFFFF"/>
            </a:solidFill>
            <a:latin typeface="Tahoma"/>
            <a:ea typeface="+mn-ea"/>
            <a:cs typeface="+mn-cs"/>
          </a:endParaRPr>
        </a:p>
      </dgm:t>
    </dgm:pt>
    <dgm:pt modelId="{50973A03-FF97-417F-ABCF-39BF49CC7821}" type="parTrans" cxnId="{7774AA85-A667-403D-9BB6-BD2EFA470E85}">
      <dgm:prSet/>
      <dgm:spPr/>
      <dgm:t>
        <a:bodyPr/>
        <a:lstStyle/>
        <a:p>
          <a:endParaRPr lang="en-US" b="1">
            <a:solidFill>
              <a:schemeClr val="tx1"/>
            </a:solidFill>
          </a:endParaRPr>
        </a:p>
      </dgm:t>
    </dgm:pt>
    <dgm:pt modelId="{AE442838-4B8A-4AFE-9526-D09B68534943}" type="sibTrans" cxnId="{7774AA85-A667-403D-9BB6-BD2EFA470E85}">
      <dgm:prSet/>
      <dgm:spPr/>
      <dgm:t>
        <a:bodyPr/>
        <a:lstStyle/>
        <a:p>
          <a:endParaRPr lang="en-US" b="1">
            <a:solidFill>
              <a:schemeClr val="tx1"/>
            </a:solidFill>
          </a:endParaRPr>
        </a:p>
      </dgm:t>
    </dgm:pt>
    <dgm:pt modelId="{675A6E7C-DEB5-41B6-B6EA-9864FEF7DAFC}">
      <dgm:prSet phldrT="[Text]"/>
      <dgm:spPr>
        <a:xfrm>
          <a:off x="1755435"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AccessReferenceMap</a:t>
          </a:r>
          <a:endParaRPr lang="en-US" b="1" dirty="0">
            <a:solidFill>
              <a:srgbClr val="FFFFFF"/>
            </a:solidFill>
            <a:latin typeface="Tahoma"/>
            <a:ea typeface="+mn-ea"/>
            <a:cs typeface="+mn-cs"/>
          </a:endParaRPr>
        </a:p>
      </dgm:t>
    </dgm:pt>
    <dgm:pt modelId="{16846935-2905-43EA-9F5D-8975EA56DDEB}" type="parTrans" cxnId="{289819E4-1300-4D3B-AD96-2E3D02ADECE8}">
      <dgm:prSet/>
      <dgm:spPr/>
      <dgm:t>
        <a:bodyPr/>
        <a:lstStyle/>
        <a:p>
          <a:endParaRPr lang="en-US" b="1">
            <a:solidFill>
              <a:schemeClr val="tx1"/>
            </a:solidFill>
          </a:endParaRPr>
        </a:p>
      </dgm:t>
    </dgm:pt>
    <dgm:pt modelId="{A82CDB7E-779E-4AE5-AD5A-7AD1FDDDB8CD}" type="sibTrans" cxnId="{289819E4-1300-4D3B-AD96-2E3D02ADECE8}">
      <dgm:prSet/>
      <dgm:spPr/>
      <dgm:t>
        <a:bodyPr/>
        <a:lstStyle/>
        <a:p>
          <a:endParaRPr lang="en-US" b="1">
            <a:solidFill>
              <a:schemeClr val="tx1"/>
            </a:solidFill>
          </a:endParaRPr>
        </a:p>
      </dgm:t>
    </dgm:pt>
    <dgm:pt modelId="{0CF48BD0-D5F1-4B6F-8858-AF8418D6911D}">
      <dgm:prSet phldrT="[Text]"/>
      <dgm:spPr>
        <a:xfrm>
          <a:off x="2337500"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Validator</a:t>
          </a:r>
          <a:endParaRPr lang="en-US" b="1" dirty="0">
            <a:solidFill>
              <a:srgbClr val="FFFFFF"/>
            </a:solidFill>
            <a:latin typeface="Tahoma"/>
            <a:ea typeface="+mn-ea"/>
            <a:cs typeface="+mn-cs"/>
          </a:endParaRPr>
        </a:p>
      </dgm:t>
    </dgm:pt>
    <dgm:pt modelId="{2FB7C4B9-6DAC-4AC3-919B-FEA23A8EA9EF}" type="parTrans" cxnId="{553F1B01-BEBA-452E-8131-10CC8F234C4D}">
      <dgm:prSet/>
      <dgm:spPr/>
      <dgm:t>
        <a:bodyPr/>
        <a:lstStyle/>
        <a:p>
          <a:endParaRPr lang="en-US" b="1">
            <a:solidFill>
              <a:schemeClr val="tx1"/>
            </a:solidFill>
          </a:endParaRPr>
        </a:p>
      </dgm:t>
    </dgm:pt>
    <dgm:pt modelId="{0ED67663-10E4-4AA4-BE17-6931FE196688}" type="sibTrans" cxnId="{553F1B01-BEBA-452E-8131-10CC8F234C4D}">
      <dgm:prSet/>
      <dgm:spPr/>
      <dgm:t>
        <a:bodyPr/>
        <a:lstStyle/>
        <a:p>
          <a:endParaRPr lang="en-US" b="1">
            <a:solidFill>
              <a:schemeClr val="tx1"/>
            </a:solidFill>
          </a:endParaRPr>
        </a:p>
      </dgm:t>
    </dgm:pt>
    <dgm:pt modelId="{5C63D56C-24BB-41C1-B380-8365321B5833}">
      <dgm:prSet phldrT="[Text]"/>
      <dgm:spPr>
        <a:xfrm>
          <a:off x="2919566"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Encoder</a:t>
          </a:r>
          <a:endParaRPr lang="en-US" b="1" dirty="0">
            <a:solidFill>
              <a:srgbClr val="FFFFFF"/>
            </a:solidFill>
            <a:latin typeface="Tahoma"/>
            <a:ea typeface="+mn-ea"/>
            <a:cs typeface="+mn-cs"/>
          </a:endParaRPr>
        </a:p>
      </dgm:t>
    </dgm:pt>
    <dgm:pt modelId="{107AEE38-BDD6-4766-984F-BFB74FAE9707}" type="parTrans" cxnId="{F1965135-D79D-4308-8485-F37F651297F2}">
      <dgm:prSet/>
      <dgm:spPr/>
      <dgm:t>
        <a:bodyPr/>
        <a:lstStyle/>
        <a:p>
          <a:endParaRPr lang="en-US" b="1">
            <a:solidFill>
              <a:schemeClr val="tx1"/>
            </a:solidFill>
          </a:endParaRPr>
        </a:p>
      </dgm:t>
    </dgm:pt>
    <dgm:pt modelId="{544CC2A8-3F17-41F8-8096-CFF2A44E41E9}" type="sibTrans" cxnId="{F1965135-D79D-4308-8485-F37F651297F2}">
      <dgm:prSet/>
      <dgm:spPr/>
      <dgm:t>
        <a:bodyPr/>
        <a:lstStyle/>
        <a:p>
          <a:endParaRPr lang="en-US" b="1">
            <a:solidFill>
              <a:schemeClr val="tx1"/>
            </a:solidFill>
          </a:endParaRPr>
        </a:p>
      </dgm:t>
    </dgm:pt>
    <dgm:pt modelId="{B2FE1027-6E85-41C8-9A4C-E420DCBC52A7}">
      <dgm:prSet phldrT="[Text]"/>
      <dgm:spPr>
        <a:xfrm>
          <a:off x="3501631"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HTTPUtilities</a:t>
          </a:r>
          <a:endParaRPr lang="en-US" b="1" dirty="0">
            <a:solidFill>
              <a:srgbClr val="FFFFFF"/>
            </a:solidFill>
            <a:latin typeface="Tahoma"/>
            <a:ea typeface="+mn-ea"/>
            <a:cs typeface="+mn-cs"/>
          </a:endParaRPr>
        </a:p>
      </dgm:t>
    </dgm:pt>
    <dgm:pt modelId="{F207EFD8-D533-43C4-87F1-D6A3ADE62B83}" type="parTrans" cxnId="{34BFEB77-783F-44B4-8ABB-F01626B0B0CE}">
      <dgm:prSet/>
      <dgm:spPr/>
      <dgm:t>
        <a:bodyPr/>
        <a:lstStyle/>
        <a:p>
          <a:endParaRPr lang="en-US" b="1">
            <a:solidFill>
              <a:schemeClr val="tx1"/>
            </a:solidFill>
          </a:endParaRPr>
        </a:p>
      </dgm:t>
    </dgm:pt>
    <dgm:pt modelId="{33858E58-4122-42DC-9867-732D6D01710F}" type="sibTrans" cxnId="{34BFEB77-783F-44B4-8ABB-F01626B0B0CE}">
      <dgm:prSet/>
      <dgm:spPr/>
      <dgm:t>
        <a:bodyPr/>
        <a:lstStyle/>
        <a:p>
          <a:endParaRPr lang="en-US" b="1">
            <a:solidFill>
              <a:schemeClr val="tx1"/>
            </a:solidFill>
          </a:endParaRPr>
        </a:p>
      </dgm:t>
    </dgm:pt>
    <dgm:pt modelId="{B5CCDD8B-FC74-4449-A6C4-AE1EE95D10FB}">
      <dgm:prSet phldrT="[Text]"/>
      <dgm:spPr>
        <a:xfrm>
          <a:off x="4083696"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Encryptor</a:t>
          </a:r>
          <a:endParaRPr lang="en-US" b="1" dirty="0">
            <a:solidFill>
              <a:srgbClr val="FFFFFF"/>
            </a:solidFill>
            <a:latin typeface="Tahoma"/>
            <a:ea typeface="+mn-ea"/>
            <a:cs typeface="+mn-cs"/>
          </a:endParaRPr>
        </a:p>
      </dgm:t>
    </dgm:pt>
    <dgm:pt modelId="{05D17C0D-84AD-49BF-B370-44FE2124E299}" type="parTrans" cxnId="{95D4A454-C02B-49B9-BAAF-E254ECB3A69A}">
      <dgm:prSet/>
      <dgm:spPr/>
      <dgm:t>
        <a:bodyPr/>
        <a:lstStyle/>
        <a:p>
          <a:endParaRPr lang="en-US" b="1">
            <a:solidFill>
              <a:schemeClr val="tx1"/>
            </a:solidFill>
          </a:endParaRPr>
        </a:p>
      </dgm:t>
    </dgm:pt>
    <dgm:pt modelId="{1305D0CA-6C1D-4CC7-8102-C8936A6411C0}" type="sibTrans" cxnId="{95D4A454-C02B-49B9-BAAF-E254ECB3A69A}">
      <dgm:prSet/>
      <dgm:spPr/>
      <dgm:t>
        <a:bodyPr/>
        <a:lstStyle/>
        <a:p>
          <a:endParaRPr lang="en-US" b="1">
            <a:solidFill>
              <a:schemeClr val="tx1"/>
            </a:solidFill>
          </a:endParaRPr>
        </a:p>
      </dgm:t>
    </dgm:pt>
    <dgm:pt modelId="{71D04F8E-BF58-4724-A086-E9FA378F94A9}">
      <dgm:prSet phldrT="[Text]"/>
      <dgm:spPr>
        <a:xfrm>
          <a:off x="4665761"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EncryptedProperties</a:t>
          </a:r>
          <a:endParaRPr lang="en-US" b="1" dirty="0">
            <a:solidFill>
              <a:srgbClr val="FFFFFF"/>
            </a:solidFill>
            <a:latin typeface="Tahoma"/>
            <a:ea typeface="+mn-ea"/>
            <a:cs typeface="+mn-cs"/>
          </a:endParaRPr>
        </a:p>
      </dgm:t>
    </dgm:pt>
    <dgm:pt modelId="{E158F2CD-2C13-4D0E-8A0B-0947BFC49B39}" type="parTrans" cxnId="{69C4138F-4003-428C-B60C-8317E1A83554}">
      <dgm:prSet/>
      <dgm:spPr/>
      <dgm:t>
        <a:bodyPr/>
        <a:lstStyle/>
        <a:p>
          <a:endParaRPr lang="en-US" b="1">
            <a:solidFill>
              <a:schemeClr val="tx1"/>
            </a:solidFill>
          </a:endParaRPr>
        </a:p>
      </dgm:t>
    </dgm:pt>
    <dgm:pt modelId="{43678F31-B60E-4973-AD91-803211A79E49}" type="sibTrans" cxnId="{69C4138F-4003-428C-B60C-8317E1A83554}">
      <dgm:prSet/>
      <dgm:spPr/>
      <dgm:t>
        <a:bodyPr/>
        <a:lstStyle/>
        <a:p>
          <a:endParaRPr lang="en-US" b="1">
            <a:solidFill>
              <a:schemeClr val="tx1"/>
            </a:solidFill>
          </a:endParaRPr>
        </a:p>
      </dgm:t>
    </dgm:pt>
    <dgm:pt modelId="{B0295E24-C12C-44E8-A1AA-81E139E8C686}">
      <dgm:prSet phldrT="[Text]"/>
      <dgm:spPr>
        <a:xfrm>
          <a:off x="5247827"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Randomizer</a:t>
          </a:r>
          <a:endParaRPr lang="en-US" b="1" dirty="0">
            <a:solidFill>
              <a:srgbClr val="FFFFFF"/>
            </a:solidFill>
            <a:latin typeface="Tahoma"/>
            <a:ea typeface="+mn-ea"/>
            <a:cs typeface="+mn-cs"/>
          </a:endParaRPr>
        </a:p>
      </dgm:t>
    </dgm:pt>
    <dgm:pt modelId="{7A5B7810-9249-4C8A-9BBF-10F254A4B485}" type="parTrans" cxnId="{D49C8A82-7903-4F20-A28B-3F40DAF6C6DC}">
      <dgm:prSet/>
      <dgm:spPr/>
      <dgm:t>
        <a:bodyPr/>
        <a:lstStyle/>
        <a:p>
          <a:endParaRPr lang="en-US" b="1">
            <a:solidFill>
              <a:schemeClr val="tx1"/>
            </a:solidFill>
          </a:endParaRPr>
        </a:p>
      </dgm:t>
    </dgm:pt>
    <dgm:pt modelId="{08938B07-AA6A-4BCA-8EF1-015571AE360F}" type="sibTrans" cxnId="{D49C8A82-7903-4F20-A28B-3F40DAF6C6DC}">
      <dgm:prSet/>
      <dgm:spPr/>
      <dgm:t>
        <a:bodyPr/>
        <a:lstStyle/>
        <a:p>
          <a:endParaRPr lang="en-US" b="1">
            <a:solidFill>
              <a:schemeClr val="tx1"/>
            </a:solidFill>
          </a:endParaRPr>
        </a:p>
      </dgm:t>
    </dgm:pt>
    <dgm:pt modelId="{CF62263B-AC40-4C2E-AF55-E373E63BA1B5}">
      <dgm:prSet phldrT="[Text]"/>
      <dgm:spPr>
        <a:xfrm>
          <a:off x="6411957"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Logger</a:t>
          </a:r>
          <a:endParaRPr lang="en-US" b="1" dirty="0">
            <a:solidFill>
              <a:srgbClr val="FFFFFF"/>
            </a:solidFill>
            <a:latin typeface="Tahoma"/>
            <a:ea typeface="+mn-ea"/>
            <a:cs typeface="+mn-cs"/>
          </a:endParaRPr>
        </a:p>
      </dgm:t>
    </dgm:pt>
    <dgm:pt modelId="{8D4C8D3D-BE30-49F2-9520-4CDF78540225}" type="parTrans" cxnId="{C03591FC-93F0-46E9-A7FD-0F0EF9F17C91}">
      <dgm:prSet/>
      <dgm:spPr/>
      <dgm:t>
        <a:bodyPr/>
        <a:lstStyle/>
        <a:p>
          <a:endParaRPr lang="en-US" b="1">
            <a:solidFill>
              <a:schemeClr val="tx1"/>
            </a:solidFill>
          </a:endParaRPr>
        </a:p>
      </dgm:t>
    </dgm:pt>
    <dgm:pt modelId="{E1E98E4E-AC97-4B6C-8D26-86529E65ECAE}" type="sibTrans" cxnId="{C03591FC-93F0-46E9-A7FD-0F0EF9F17C91}">
      <dgm:prSet/>
      <dgm:spPr/>
      <dgm:t>
        <a:bodyPr/>
        <a:lstStyle/>
        <a:p>
          <a:endParaRPr lang="en-US" b="1">
            <a:solidFill>
              <a:schemeClr val="tx1"/>
            </a:solidFill>
          </a:endParaRPr>
        </a:p>
      </dgm:t>
    </dgm:pt>
    <dgm:pt modelId="{FCC54787-A8A5-4ED0-9C44-DCA661B7E70A}">
      <dgm:prSet phldrT="[Text]"/>
      <dgm:spPr>
        <a:xfrm>
          <a:off x="6994022"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IntrusionDetector</a:t>
          </a:r>
          <a:endParaRPr lang="en-US" b="1" dirty="0">
            <a:solidFill>
              <a:srgbClr val="FFFFFF"/>
            </a:solidFill>
            <a:latin typeface="Tahoma"/>
            <a:ea typeface="+mn-ea"/>
            <a:cs typeface="+mn-cs"/>
          </a:endParaRPr>
        </a:p>
      </dgm:t>
    </dgm:pt>
    <dgm:pt modelId="{639EC182-C11A-4029-8B93-7E0FAB5768A6}" type="parTrans" cxnId="{A99D3657-DBF6-46E4-B40F-F90172C9C3C9}">
      <dgm:prSet/>
      <dgm:spPr/>
      <dgm:t>
        <a:bodyPr/>
        <a:lstStyle/>
        <a:p>
          <a:endParaRPr lang="en-US" b="1">
            <a:solidFill>
              <a:schemeClr val="tx1"/>
            </a:solidFill>
          </a:endParaRPr>
        </a:p>
      </dgm:t>
    </dgm:pt>
    <dgm:pt modelId="{CBDBB7BE-0A92-47EC-A9C5-C6EE7E76A9ED}" type="sibTrans" cxnId="{A99D3657-DBF6-46E4-B40F-F90172C9C3C9}">
      <dgm:prSet/>
      <dgm:spPr/>
      <dgm:t>
        <a:bodyPr/>
        <a:lstStyle/>
        <a:p>
          <a:endParaRPr lang="en-US" b="1">
            <a:solidFill>
              <a:schemeClr val="tx1"/>
            </a:solidFill>
          </a:endParaRPr>
        </a:p>
      </dgm:t>
    </dgm:pt>
    <dgm:pt modelId="{C95CFFFC-7BAB-471D-AD57-E8B1AD48F67F}">
      <dgm:prSet phldrT="[Text]" custT="1"/>
      <dgm:spPr>
        <a:xfrm>
          <a:off x="0" y="1284636"/>
          <a:ext cx="8125451" cy="757988"/>
        </a:xfrm>
        <a:solidFill>
          <a:srgbClr val="2D2D8A">
            <a:lumMod val="50000"/>
          </a:srgbClr>
        </a:solidFill>
        <a:ln>
          <a:noFill/>
        </a:ln>
        <a:effectLst/>
        <a:scene3d>
          <a:camera prst="orthographicFront"/>
          <a:lightRig rig="chilly" dir="t"/>
        </a:scene3d>
        <a:sp3d prstMaterial="translucentPowder">
          <a:bevelT w="127000" h="25400" prst="softRound"/>
        </a:sp3d>
      </dgm:spPr>
      <dgm:t>
        <a:bodyPr/>
        <a:lstStyle/>
        <a:p>
          <a:r>
            <a:rPr lang="en-US" sz="2400" b="1" dirty="0" smtClean="0">
              <a:solidFill>
                <a:srgbClr val="FFFFFF"/>
              </a:solidFill>
              <a:latin typeface="Tahoma"/>
              <a:ea typeface="+mn-ea"/>
              <a:cs typeface="+mn-cs"/>
            </a:rPr>
            <a:t>OWASP Enterprise Security API</a:t>
          </a:r>
          <a:endParaRPr lang="en-US" sz="2400" b="1" dirty="0">
            <a:solidFill>
              <a:srgbClr val="FFFFFF"/>
            </a:solidFill>
            <a:latin typeface="Tahoma"/>
            <a:ea typeface="+mn-ea"/>
            <a:cs typeface="+mn-cs"/>
          </a:endParaRPr>
        </a:p>
      </dgm:t>
    </dgm:pt>
    <dgm:pt modelId="{E6497C19-BF58-485E-BCF6-FE1E89D14420}" type="parTrans" cxnId="{D13628B0-D068-43BE-8DB4-D2D51E90EC39}">
      <dgm:prSet/>
      <dgm:spPr/>
      <dgm:t>
        <a:bodyPr/>
        <a:lstStyle/>
        <a:p>
          <a:endParaRPr lang="en-US"/>
        </a:p>
      </dgm:t>
    </dgm:pt>
    <dgm:pt modelId="{0F55AB7D-2025-4D24-A81B-1FF586E20B02}" type="sibTrans" cxnId="{D13628B0-D068-43BE-8DB4-D2D51E90EC39}">
      <dgm:prSet/>
      <dgm:spPr/>
      <dgm:t>
        <a:bodyPr/>
        <a:lstStyle/>
        <a:p>
          <a:endParaRPr lang="en-US"/>
        </a:p>
      </dgm:t>
    </dgm:pt>
    <dgm:pt modelId="{E1B40A93-19AB-49DF-A670-4FA216E99E9E}">
      <dgm:prSet phldrT="[Text]"/>
      <dgm:spPr>
        <a:xfrm>
          <a:off x="5829892"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smtClean="0">
              <a:solidFill>
                <a:srgbClr val="FFFFFF"/>
              </a:solidFill>
              <a:latin typeface="Tahoma"/>
              <a:ea typeface="+mn-ea"/>
              <a:cs typeface="+mn-cs"/>
            </a:rPr>
            <a:t>Exception Handling</a:t>
          </a:r>
          <a:endParaRPr lang="en-US" b="1" dirty="0">
            <a:solidFill>
              <a:srgbClr val="FFFFFF"/>
            </a:solidFill>
            <a:latin typeface="Tahoma"/>
            <a:ea typeface="+mn-ea"/>
            <a:cs typeface="+mn-cs"/>
          </a:endParaRPr>
        </a:p>
      </dgm:t>
    </dgm:pt>
    <dgm:pt modelId="{EE75EC45-B608-4415-98C5-B3379DE171BD}" type="parTrans" cxnId="{5DFDB74A-F18A-411B-9095-7FC06B28A86E}">
      <dgm:prSet/>
      <dgm:spPr/>
      <dgm:t>
        <a:bodyPr/>
        <a:lstStyle/>
        <a:p>
          <a:endParaRPr lang="en-US"/>
        </a:p>
      </dgm:t>
    </dgm:pt>
    <dgm:pt modelId="{89EE1E44-96F7-4122-B1C4-E354B53F37F6}" type="sibTrans" cxnId="{5DFDB74A-F18A-411B-9095-7FC06B28A86E}">
      <dgm:prSet/>
      <dgm:spPr/>
      <dgm:t>
        <a:bodyPr/>
        <a:lstStyle/>
        <a:p>
          <a:endParaRPr lang="en-US"/>
        </a:p>
      </dgm:t>
    </dgm:pt>
    <dgm:pt modelId="{A0902E7D-F490-4471-BBF9-8AE9A1718076}">
      <dgm:prSet phldrT="[Text]"/>
      <dgm:spPr>
        <a:xfrm>
          <a:off x="7576088" y="2078070"/>
          <a:ext cx="558603" cy="2562070"/>
        </a:xfrm>
        <a:solidFill>
          <a:srgbClr val="333399"/>
        </a:solidFill>
        <a:ln>
          <a:noFill/>
        </a:ln>
        <a:effectLst/>
        <a:scene3d>
          <a:camera prst="orthographicFront"/>
          <a:lightRig rig="chilly" dir="t"/>
        </a:scene3d>
        <a:sp3d prstMaterial="translucentPowder">
          <a:bevelT w="127000" h="25400" prst="softRound"/>
        </a:sp3d>
      </dgm:spPr>
      <dgm:t>
        <a:bodyPr vert="vert270"/>
        <a:lstStyle/>
        <a:p>
          <a:pPr algn="ctr"/>
          <a:r>
            <a:rPr lang="en-US" b="1" dirty="0" err="1" smtClean="0">
              <a:solidFill>
                <a:srgbClr val="FFFFFF"/>
              </a:solidFill>
              <a:latin typeface="Tahoma"/>
              <a:ea typeface="+mn-ea"/>
              <a:cs typeface="+mn-cs"/>
            </a:rPr>
            <a:t>SecurityConfiguration</a:t>
          </a:r>
          <a:endParaRPr lang="en-US" b="1" dirty="0">
            <a:solidFill>
              <a:srgbClr val="FFFFFF"/>
            </a:solidFill>
            <a:latin typeface="Tahoma"/>
            <a:ea typeface="+mn-ea"/>
            <a:cs typeface="+mn-cs"/>
          </a:endParaRPr>
        </a:p>
      </dgm:t>
    </dgm:pt>
    <dgm:pt modelId="{AAF9A447-C050-4CCC-97A7-A32F74160BB6}" type="parTrans" cxnId="{185BE467-E63B-4408-A1D3-EDFE3DBA812A}">
      <dgm:prSet/>
      <dgm:spPr/>
      <dgm:t>
        <a:bodyPr/>
        <a:lstStyle/>
        <a:p>
          <a:endParaRPr lang="en-US"/>
        </a:p>
      </dgm:t>
    </dgm:pt>
    <dgm:pt modelId="{0B8DCFF7-FE61-4AA2-935A-FEECACC54769}" type="sibTrans" cxnId="{185BE467-E63B-4408-A1D3-EDFE3DBA812A}">
      <dgm:prSet/>
      <dgm:spPr/>
      <dgm:t>
        <a:bodyPr/>
        <a:lstStyle/>
        <a:p>
          <a:endParaRPr lang="en-US"/>
        </a:p>
      </dgm:t>
    </dgm:pt>
    <dgm:pt modelId="{82A7DFC0-2659-4EB1-AE8C-10B820A79A75}" type="pres">
      <dgm:prSet presAssocID="{5E82DEDC-9068-45C1-B7F6-A99C0874467C}" presName="Name0" presStyleCnt="0">
        <dgm:presLayoutVars>
          <dgm:chPref val="1"/>
          <dgm:dir/>
          <dgm:animOne val="branch"/>
          <dgm:animLvl val="lvl"/>
          <dgm:resizeHandles/>
        </dgm:presLayoutVars>
      </dgm:prSet>
      <dgm:spPr/>
      <dgm:t>
        <a:bodyPr/>
        <a:lstStyle/>
        <a:p>
          <a:endParaRPr lang="en-US"/>
        </a:p>
      </dgm:t>
    </dgm:pt>
    <dgm:pt modelId="{878559F7-1EF3-459C-B796-F5DB45EF90A4}" type="pres">
      <dgm:prSet presAssocID="{5A245CDB-A4CC-4199-AECB-6901E56E8E46}" presName="vertOne" presStyleCnt="0"/>
      <dgm:spPr/>
    </dgm:pt>
    <dgm:pt modelId="{CC5E8D77-A450-48C2-8A88-CD223B4541FB}" type="pres">
      <dgm:prSet presAssocID="{5A245CDB-A4CC-4199-AECB-6901E56E8E46}" presName="txOne" presStyleLbl="node0" presStyleIdx="0" presStyleCnt="1" custScaleY="31751" custLinFactY="6969" custLinFactNeighborX="-27" custLinFactNeighborY="100000">
        <dgm:presLayoutVars>
          <dgm:chPref val="3"/>
        </dgm:presLayoutVars>
      </dgm:prSet>
      <dgm:spPr>
        <a:prstGeom prst="roundRect">
          <a:avLst>
            <a:gd name="adj" fmla="val 10000"/>
          </a:avLst>
        </a:prstGeom>
      </dgm:spPr>
      <dgm:t>
        <a:bodyPr/>
        <a:lstStyle/>
        <a:p>
          <a:endParaRPr lang="en-US"/>
        </a:p>
      </dgm:t>
    </dgm:pt>
    <dgm:pt modelId="{3A540078-9FD2-4274-A421-2162FD130B0B}" type="pres">
      <dgm:prSet presAssocID="{5A245CDB-A4CC-4199-AECB-6901E56E8E46}" presName="parTransOne" presStyleCnt="0"/>
      <dgm:spPr/>
    </dgm:pt>
    <dgm:pt modelId="{75ADFA90-4484-4A3C-9C5F-E3BF0AC3E36C}" type="pres">
      <dgm:prSet presAssocID="{5A245CDB-A4CC-4199-AECB-6901E56E8E46}" presName="horzOne" presStyleCnt="0"/>
      <dgm:spPr/>
    </dgm:pt>
    <dgm:pt modelId="{E2A21602-BD6A-46CB-BE10-DB6C89C42D43}" type="pres">
      <dgm:prSet presAssocID="{C95CFFFC-7BAB-471D-AD57-E8B1AD48F67F}" presName="vertTwo" presStyleCnt="0"/>
      <dgm:spPr/>
    </dgm:pt>
    <dgm:pt modelId="{B2BCDAB2-FFE4-478F-8E30-EC5D46553CCE}" type="pres">
      <dgm:prSet presAssocID="{C95CFFFC-7BAB-471D-AD57-E8B1AD48F67F}" presName="txTwo" presStyleLbl="node2" presStyleIdx="0" presStyleCnt="1" custScaleY="29585" custLinFactNeighborX="-125" custLinFactNeighborY="85914">
        <dgm:presLayoutVars>
          <dgm:chPref val="3"/>
        </dgm:presLayoutVars>
      </dgm:prSet>
      <dgm:spPr>
        <a:prstGeom prst="roundRect">
          <a:avLst>
            <a:gd name="adj" fmla="val 10000"/>
          </a:avLst>
        </a:prstGeom>
      </dgm:spPr>
      <dgm:t>
        <a:bodyPr/>
        <a:lstStyle/>
        <a:p>
          <a:endParaRPr lang="en-US"/>
        </a:p>
      </dgm:t>
    </dgm:pt>
    <dgm:pt modelId="{73370E9B-187B-41B4-B0AC-EFEA393F3DE9}" type="pres">
      <dgm:prSet presAssocID="{C95CFFFC-7BAB-471D-AD57-E8B1AD48F67F}" presName="parTransTwo" presStyleCnt="0"/>
      <dgm:spPr/>
    </dgm:pt>
    <dgm:pt modelId="{DA6BEDEE-3EDD-4447-B2AB-BF47A2AF54FE}" type="pres">
      <dgm:prSet presAssocID="{C95CFFFC-7BAB-471D-AD57-E8B1AD48F67F}" presName="horzTwo" presStyleCnt="0"/>
      <dgm:spPr/>
    </dgm:pt>
    <dgm:pt modelId="{891E7E58-0617-4C1D-A966-8CCB2E80CEAE}" type="pres">
      <dgm:prSet presAssocID="{115BFA12-3E27-42AC-BF96-CFD5284DFCD9}" presName="vertThree" presStyleCnt="0"/>
      <dgm:spPr/>
    </dgm:pt>
    <dgm:pt modelId="{1310CA2D-92B0-429D-9BF5-B01897562CFE}" type="pres">
      <dgm:prSet presAssocID="{115BFA12-3E27-42AC-BF96-CFD5284DFCD9}" presName="txThree" presStyleLbl="node3" presStyleIdx="0" presStyleCnt="14">
        <dgm:presLayoutVars>
          <dgm:chPref val="3"/>
        </dgm:presLayoutVars>
      </dgm:prSet>
      <dgm:spPr>
        <a:prstGeom prst="roundRect">
          <a:avLst>
            <a:gd name="adj" fmla="val 10000"/>
          </a:avLst>
        </a:prstGeom>
      </dgm:spPr>
      <dgm:t>
        <a:bodyPr/>
        <a:lstStyle/>
        <a:p>
          <a:endParaRPr lang="en-US"/>
        </a:p>
      </dgm:t>
    </dgm:pt>
    <dgm:pt modelId="{D393C169-FBA8-4EE3-BBBE-84AF0A0469C0}" type="pres">
      <dgm:prSet presAssocID="{115BFA12-3E27-42AC-BF96-CFD5284DFCD9}" presName="horzThree" presStyleCnt="0"/>
      <dgm:spPr/>
    </dgm:pt>
    <dgm:pt modelId="{7296D6AF-E084-4F1C-BF24-82802F78C234}" type="pres">
      <dgm:prSet presAssocID="{04AA2EE3-DB9C-45D6-ACC2-2E48977A2797}" presName="sibSpaceThree" presStyleCnt="0"/>
      <dgm:spPr/>
    </dgm:pt>
    <dgm:pt modelId="{CA2CC81A-AEA7-4046-9D40-EC3EF7162CEA}" type="pres">
      <dgm:prSet presAssocID="{174E7D08-880A-400C-BA20-3B667022FD34}" presName="vertThree" presStyleCnt="0"/>
      <dgm:spPr/>
    </dgm:pt>
    <dgm:pt modelId="{1E148C46-ACC1-4792-B37F-63750643FA1A}" type="pres">
      <dgm:prSet presAssocID="{174E7D08-880A-400C-BA20-3B667022FD34}" presName="txThree" presStyleLbl="node3" presStyleIdx="1" presStyleCnt="14">
        <dgm:presLayoutVars>
          <dgm:chPref val="3"/>
        </dgm:presLayoutVars>
      </dgm:prSet>
      <dgm:spPr>
        <a:prstGeom prst="roundRect">
          <a:avLst>
            <a:gd name="adj" fmla="val 10000"/>
          </a:avLst>
        </a:prstGeom>
      </dgm:spPr>
      <dgm:t>
        <a:bodyPr/>
        <a:lstStyle/>
        <a:p>
          <a:endParaRPr lang="en-US"/>
        </a:p>
      </dgm:t>
    </dgm:pt>
    <dgm:pt modelId="{3E9DBC6A-2AE2-4D6A-908F-3CC6836A5D55}" type="pres">
      <dgm:prSet presAssocID="{174E7D08-880A-400C-BA20-3B667022FD34}" presName="horzThree" presStyleCnt="0"/>
      <dgm:spPr/>
    </dgm:pt>
    <dgm:pt modelId="{E6769709-020F-41BC-A77A-CCE480F15E5D}" type="pres">
      <dgm:prSet presAssocID="{BFBF7DEC-8C31-4149-BBF2-6E0ABC809E13}" presName="sibSpaceThree" presStyleCnt="0"/>
      <dgm:spPr/>
    </dgm:pt>
    <dgm:pt modelId="{89572285-C7BE-462D-A32C-D39037B5E44D}" type="pres">
      <dgm:prSet presAssocID="{D767E1ED-1E1B-4B46-B813-FA19FBF83379}" presName="vertThree" presStyleCnt="0"/>
      <dgm:spPr/>
    </dgm:pt>
    <dgm:pt modelId="{B7224589-3D84-4F26-B38F-F65CF9D69FE3}" type="pres">
      <dgm:prSet presAssocID="{D767E1ED-1E1B-4B46-B813-FA19FBF83379}" presName="txThree" presStyleLbl="node3" presStyleIdx="2" presStyleCnt="14">
        <dgm:presLayoutVars>
          <dgm:chPref val="3"/>
        </dgm:presLayoutVars>
      </dgm:prSet>
      <dgm:spPr>
        <a:prstGeom prst="roundRect">
          <a:avLst>
            <a:gd name="adj" fmla="val 10000"/>
          </a:avLst>
        </a:prstGeom>
      </dgm:spPr>
      <dgm:t>
        <a:bodyPr/>
        <a:lstStyle/>
        <a:p>
          <a:endParaRPr lang="en-US"/>
        </a:p>
      </dgm:t>
    </dgm:pt>
    <dgm:pt modelId="{626B5DD3-ACD5-47D0-993A-7E868CB88D6D}" type="pres">
      <dgm:prSet presAssocID="{D767E1ED-1E1B-4B46-B813-FA19FBF83379}" presName="horzThree" presStyleCnt="0"/>
      <dgm:spPr/>
    </dgm:pt>
    <dgm:pt modelId="{CC643B64-5317-469D-B516-2284DF5298F6}" type="pres">
      <dgm:prSet presAssocID="{AE442838-4B8A-4AFE-9526-D09B68534943}" presName="sibSpaceThree" presStyleCnt="0"/>
      <dgm:spPr/>
    </dgm:pt>
    <dgm:pt modelId="{8D8C4BC4-07B2-4F8A-A1EE-F0332A95BF5B}" type="pres">
      <dgm:prSet presAssocID="{675A6E7C-DEB5-41B6-B6EA-9864FEF7DAFC}" presName="vertThree" presStyleCnt="0"/>
      <dgm:spPr/>
    </dgm:pt>
    <dgm:pt modelId="{DA047933-D13A-4FC2-82C0-447337779992}" type="pres">
      <dgm:prSet presAssocID="{675A6E7C-DEB5-41B6-B6EA-9864FEF7DAFC}" presName="txThree" presStyleLbl="node3" presStyleIdx="3" presStyleCnt="14">
        <dgm:presLayoutVars>
          <dgm:chPref val="3"/>
        </dgm:presLayoutVars>
      </dgm:prSet>
      <dgm:spPr>
        <a:prstGeom prst="roundRect">
          <a:avLst>
            <a:gd name="adj" fmla="val 10000"/>
          </a:avLst>
        </a:prstGeom>
      </dgm:spPr>
      <dgm:t>
        <a:bodyPr/>
        <a:lstStyle/>
        <a:p>
          <a:endParaRPr lang="en-US"/>
        </a:p>
      </dgm:t>
    </dgm:pt>
    <dgm:pt modelId="{D7A0978C-B354-4C23-849B-171F24B4DDB5}" type="pres">
      <dgm:prSet presAssocID="{675A6E7C-DEB5-41B6-B6EA-9864FEF7DAFC}" presName="horzThree" presStyleCnt="0"/>
      <dgm:spPr/>
    </dgm:pt>
    <dgm:pt modelId="{36068045-1CA2-439F-89CA-D94572F571D0}" type="pres">
      <dgm:prSet presAssocID="{A82CDB7E-779E-4AE5-AD5A-7AD1FDDDB8CD}" presName="sibSpaceThree" presStyleCnt="0"/>
      <dgm:spPr/>
    </dgm:pt>
    <dgm:pt modelId="{0482124A-8118-4E8C-83A1-1E48273C2D6A}" type="pres">
      <dgm:prSet presAssocID="{0CF48BD0-D5F1-4B6F-8858-AF8418D6911D}" presName="vertThree" presStyleCnt="0"/>
      <dgm:spPr/>
    </dgm:pt>
    <dgm:pt modelId="{EAEDB256-52C4-4E72-98E0-BF8BEF9CBF16}" type="pres">
      <dgm:prSet presAssocID="{0CF48BD0-D5F1-4B6F-8858-AF8418D6911D}" presName="txThree" presStyleLbl="node3" presStyleIdx="4" presStyleCnt="14">
        <dgm:presLayoutVars>
          <dgm:chPref val="3"/>
        </dgm:presLayoutVars>
      </dgm:prSet>
      <dgm:spPr>
        <a:prstGeom prst="roundRect">
          <a:avLst>
            <a:gd name="adj" fmla="val 10000"/>
          </a:avLst>
        </a:prstGeom>
      </dgm:spPr>
      <dgm:t>
        <a:bodyPr/>
        <a:lstStyle/>
        <a:p>
          <a:endParaRPr lang="en-US"/>
        </a:p>
      </dgm:t>
    </dgm:pt>
    <dgm:pt modelId="{E44C0DC8-DC01-4A16-A90F-6D36788E2A7F}" type="pres">
      <dgm:prSet presAssocID="{0CF48BD0-D5F1-4B6F-8858-AF8418D6911D}" presName="horzThree" presStyleCnt="0"/>
      <dgm:spPr/>
    </dgm:pt>
    <dgm:pt modelId="{319944BE-03A2-47E0-9AE3-A1C518E83D72}" type="pres">
      <dgm:prSet presAssocID="{0ED67663-10E4-4AA4-BE17-6931FE196688}" presName="sibSpaceThree" presStyleCnt="0"/>
      <dgm:spPr/>
    </dgm:pt>
    <dgm:pt modelId="{958228B8-E7E2-4D25-8064-68ED274E9C05}" type="pres">
      <dgm:prSet presAssocID="{5C63D56C-24BB-41C1-B380-8365321B5833}" presName="vertThree" presStyleCnt="0"/>
      <dgm:spPr/>
    </dgm:pt>
    <dgm:pt modelId="{897B20DD-66A0-4F0F-A77B-FBF79348313E}" type="pres">
      <dgm:prSet presAssocID="{5C63D56C-24BB-41C1-B380-8365321B5833}" presName="txThree" presStyleLbl="node3" presStyleIdx="5" presStyleCnt="14">
        <dgm:presLayoutVars>
          <dgm:chPref val="3"/>
        </dgm:presLayoutVars>
      </dgm:prSet>
      <dgm:spPr>
        <a:prstGeom prst="roundRect">
          <a:avLst>
            <a:gd name="adj" fmla="val 10000"/>
          </a:avLst>
        </a:prstGeom>
      </dgm:spPr>
      <dgm:t>
        <a:bodyPr/>
        <a:lstStyle/>
        <a:p>
          <a:endParaRPr lang="en-US"/>
        </a:p>
      </dgm:t>
    </dgm:pt>
    <dgm:pt modelId="{71742C1C-9E05-4E02-A87C-6B8F5CCEF242}" type="pres">
      <dgm:prSet presAssocID="{5C63D56C-24BB-41C1-B380-8365321B5833}" presName="horzThree" presStyleCnt="0"/>
      <dgm:spPr/>
    </dgm:pt>
    <dgm:pt modelId="{D333826E-67F9-4B90-890E-ACE28596BABA}" type="pres">
      <dgm:prSet presAssocID="{544CC2A8-3F17-41F8-8096-CFF2A44E41E9}" presName="sibSpaceThree" presStyleCnt="0"/>
      <dgm:spPr/>
    </dgm:pt>
    <dgm:pt modelId="{9011DCAA-7DD2-456C-A869-CB23CFE248E8}" type="pres">
      <dgm:prSet presAssocID="{B2FE1027-6E85-41C8-9A4C-E420DCBC52A7}" presName="vertThree" presStyleCnt="0"/>
      <dgm:spPr/>
    </dgm:pt>
    <dgm:pt modelId="{C5167C67-47E1-40A4-BEBE-FE2E97251587}" type="pres">
      <dgm:prSet presAssocID="{B2FE1027-6E85-41C8-9A4C-E420DCBC52A7}" presName="txThree" presStyleLbl="node3" presStyleIdx="6" presStyleCnt="14">
        <dgm:presLayoutVars>
          <dgm:chPref val="3"/>
        </dgm:presLayoutVars>
      </dgm:prSet>
      <dgm:spPr>
        <a:prstGeom prst="roundRect">
          <a:avLst>
            <a:gd name="adj" fmla="val 10000"/>
          </a:avLst>
        </a:prstGeom>
      </dgm:spPr>
      <dgm:t>
        <a:bodyPr/>
        <a:lstStyle/>
        <a:p>
          <a:endParaRPr lang="en-US"/>
        </a:p>
      </dgm:t>
    </dgm:pt>
    <dgm:pt modelId="{2ECFCB68-B352-4FE1-B58A-D1DF84CFC078}" type="pres">
      <dgm:prSet presAssocID="{B2FE1027-6E85-41C8-9A4C-E420DCBC52A7}" presName="horzThree" presStyleCnt="0"/>
      <dgm:spPr/>
    </dgm:pt>
    <dgm:pt modelId="{01184F96-ED4F-4C19-ADC1-08C167C47F02}" type="pres">
      <dgm:prSet presAssocID="{33858E58-4122-42DC-9867-732D6D01710F}" presName="sibSpaceThree" presStyleCnt="0"/>
      <dgm:spPr/>
    </dgm:pt>
    <dgm:pt modelId="{A8BA5F79-D231-405C-9CFF-2A44CC22205B}" type="pres">
      <dgm:prSet presAssocID="{B5CCDD8B-FC74-4449-A6C4-AE1EE95D10FB}" presName="vertThree" presStyleCnt="0"/>
      <dgm:spPr/>
    </dgm:pt>
    <dgm:pt modelId="{B16DC942-FBD3-493D-8BB5-1546DB4F6A46}" type="pres">
      <dgm:prSet presAssocID="{B5CCDD8B-FC74-4449-A6C4-AE1EE95D10FB}" presName="txThree" presStyleLbl="node3" presStyleIdx="7" presStyleCnt="14">
        <dgm:presLayoutVars>
          <dgm:chPref val="3"/>
        </dgm:presLayoutVars>
      </dgm:prSet>
      <dgm:spPr>
        <a:prstGeom prst="roundRect">
          <a:avLst>
            <a:gd name="adj" fmla="val 10000"/>
          </a:avLst>
        </a:prstGeom>
      </dgm:spPr>
      <dgm:t>
        <a:bodyPr/>
        <a:lstStyle/>
        <a:p>
          <a:endParaRPr lang="en-US"/>
        </a:p>
      </dgm:t>
    </dgm:pt>
    <dgm:pt modelId="{36ACCBFF-47BA-4B7B-9506-C34BAF3A5086}" type="pres">
      <dgm:prSet presAssocID="{B5CCDD8B-FC74-4449-A6C4-AE1EE95D10FB}" presName="horzThree" presStyleCnt="0"/>
      <dgm:spPr/>
    </dgm:pt>
    <dgm:pt modelId="{31EA1DDD-705A-4ECA-B118-F43165897157}" type="pres">
      <dgm:prSet presAssocID="{1305D0CA-6C1D-4CC7-8102-C8936A6411C0}" presName="sibSpaceThree" presStyleCnt="0"/>
      <dgm:spPr/>
    </dgm:pt>
    <dgm:pt modelId="{A3A0AAF3-E6AC-44B5-996B-63CD39F4B9A1}" type="pres">
      <dgm:prSet presAssocID="{71D04F8E-BF58-4724-A086-E9FA378F94A9}" presName="vertThree" presStyleCnt="0"/>
      <dgm:spPr/>
    </dgm:pt>
    <dgm:pt modelId="{1E59F0C6-1250-4508-985F-398145FC6B04}" type="pres">
      <dgm:prSet presAssocID="{71D04F8E-BF58-4724-A086-E9FA378F94A9}" presName="txThree" presStyleLbl="node3" presStyleIdx="8" presStyleCnt="14">
        <dgm:presLayoutVars>
          <dgm:chPref val="3"/>
        </dgm:presLayoutVars>
      </dgm:prSet>
      <dgm:spPr>
        <a:prstGeom prst="roundRect">
          <a:avLst>
            <a:gd name="adj" fmla="val 10000"/>
          </a:avLst>
        </a:prstGeom>
      </dgm:spPr>
      <dgm:t>
        <a:bodyPr/>
        <a:lstStyle/>
        <a:p>
          <a:endParaRPr lang="en-US"/>
        </a:p>
      </dgm:t>
    </dgm:pt>
    <dgm:pt modelId="{F5DB9953-AD3B-4073-AA4D-43AE92FDFD28}" type="pres">
      <dgm:prSet presAssocID="{71D04F8E-BF58-4724-A086-E9FA378F94A9}" presName="horzThree" presStyleCnt="0"/>
      <dgm:spPr/>
    </dgm:pt>
    <dgm:pt modelId="{157299A9-0BC8-4807-863D-2B3E14D0412D}" type="pres">
      <dgm:prSet presAssocID="{43678F31-B60E-4973-AD91-803211A79E49}" presName="sibSpaceThree" presStyleCnt="0"/>
      <dgm:spPr/>
    </dgm:pt>
    <dgm:pt modelId="{AF908929-6902-44DA-AAE5-B42BCE93ED35}" type="pres">
      <dgm:prSet presAssocID="{B0295E24-C12C-44E8-A1AA-81E139E8C686}" presName="vertThree" presStyleCnt="0"/>
      <dgm:spPr/>
    </dgm:pt>
    <dgm:pt modelId="{DF50857C-7BAD-4B02-A4D8-124ED847A302}" type="pres">
      <dgm:prSet presAssocID="{B0295E24-C12C-44E8-A1AA-81E139E8C686}" presName="txThree" presStyleLbl="node3" presStyleIdx="9" presStyleCnt="14">
        <dgm:presLayoutVars>
          <dgm:chPref val="3"/>
        </dgm:presLayoutVars>
      </dgm:prSet>
      <dgm:spPr>
        <a:prstGeom prst="roundRect">
          <a:avLst>
            <a:gd name="adj" fmla="val 10000"/>
          </a:avLst>
        </a:prstGeom>
      </dgm:spPr>
      <dgm:t>
        <a:bodyPr/>
        <a:lstStyle/>
        <a:p>
          <a:endParaRPr lang="en-US"/>
        </a:p>
      </dgm:t>
    </dgm:pt>
    <dgm:pt modelId="{781D93DF-1750-40CF-AC07-9E32DC61E98B}" type="pres">
      <dgm:prSet presAssocID="{B0295E24-C12C-44E8-A1AA-81E139E8C686}" presName="horzThree" presStyleCnt="0"/>
      <dgm:spPr/>
    </dgm:pt>
    <dgm:pt modelId="{C716C8AE-3A6F-4822-9D81-12E0BB5594A1}" type="pres">
      <dgm:prSet presAssocID="{08938B07-AA6A-4BCA-8EF1-015571AE360F}" presName="sibSpaceThree" presStyleCnt="0"/>
      <dgm:spPr/>
    </dgm:pt>
    <dgm:pt modelId="{3CF73C25-2EC9-422F-B7FE-AAA1AA19A37D}" type="pres">
      <dgm:prSet presAssocID="{E1B40A93-19AB-49DF-A670-4FA216E99E9E}" presName="vertThree" presStyleCnt="0"/>
      <dgm:spPr/>
    </dgm:pt>
    <dgm:pt modelId="{AC7CE723-C373-48E7-9DB5-D9191F379A86}" type="pres">
      <dgm:prSet presAssocID="{E1B40A93-19AB-49DF-A670-4FA216E99E9E}" presName="txThree" presStyleLbl="node3" presStyleIdx="10" presStyleCnt="14">
        <dgm:presLayoutVars>
          <dgm:chPref val="3"/>
        </dgm:presLayoutVars>
      </dgm:prSet>
      <dgm:spPr>
        <a:prstGeom prst="roundRect">
          <a:avLst>
            <a:gd name="adj" fmla="val 10000"/>
          </a:avLst>
        </a:prstGeom>
      </dgm:spPr>
      <dgm:t>
        <a:bodyPr/>
        <a:lstStyle/>
        <a:p>
          <a:endParaRPr lang="en-US"/>
        </a:p>
      </dgm:t>
    </dgm:pt>
    <dgm:pt modelId="{0E3B802D-C772-4C29-B0FA-4E7A9A2487E4}" type="pres">
      <dgm:prSet presAssocID="{E1B40A93-19AB-49DF-A670-4FA216E99E9E}" presName="horzThree" presStyleCnt="0"/>
      <dgm:spPr/>
    </dgm:pt>
    <dgm:pt modelId="{DB8213A0-DC53-4648-92BC-6D846E7D6193}" type="pres">
      <dgm:prSet presAssocID="{89EE1E44-96F7-4122-B1C4-E354B53F37F6}" presName="sibSpaceThree" presStyleCnt="0"/>
      <dgm:spPr/>
    </dgm:pt>
    <dgm:pt modelId="{3396783D-7BAA-4357-B513-9BAE5E1B7880}" type="pres">
      <dgm:prSet presAssocID="{CF62263B-AC40-4C2E-AF55-E373E63BA1B5}" presName="vertThree" presStyleCnt="0"/>
      <dgm:spPr/>
    </dgm:pt>
    <dgm:pt modelId="{46E4D9A1-3176-43A4-85E6-FC1242530567}" type="pres">
      <dgm:prSet presAssocID="{CF62263B-AC40-4C2E-AF55-E373E63BA1B5}" presName="txThree" presStyleLbl="node3" presStyleIdx="11" presStyleCnt="14">
        <dgm:presLayoutVars>
          <dgm:chPref val="3"/>
        </dgm:presLayoutVars>
      </dgm:prSet>
      <dgm:spPr>
        <a:prstGeom prst="roundRect">
          <a:avLst>
            <a:gd name="adj" fmla="val 10000"/>
          </a:avLst>
        </a:prstGeom>
      </dgm:spPr>
      <dgm:t>
        <a:bodyPr/>
        <a:lstStyle/>
        <a:p>
          <a:endParaRPr lang="en-US"/>
        </a:p>
      </dgm:t>
    </dgm:pt>
    <dgm:pt modelId="{EC01A7A7-C310-4CCA-BAD0-417F1A46B4CB}" type="pres">
      <dgm:prSet presAssocID="{CF62263B-AC40-4C2E-AF55-E373E63BA1B5}" presName="horzThree" presStyleCnt="0"/>
      <dgm:spPr/>
    </dgm:pt>
    <dgm:pt modelId="{C5236776-77CC-4E06-84A5-C512CEFF0B1B}" type="pres">
      <dgm:prSet presAssocID="{E1E98E4E-AC97-4B6C-8D26-86529E65ECAE}" presName="sibSpaceThree" presStyleCnt="0"/>
      <dgm:spPr/>
    </dgm:pt>
    <dgm:pt modelId="{87631E57-4A2D-4C4C-96FF-2B3166F591AB}" type="pres">
      <dgm:prSet presAssocID="{FCC54787-A8A5-4ED0-9C44-DCA661B7E70A}" presName="vertThree" presStyleCnt="0"/>
      <dgm:spPr/>
    </dgm:pt>
    <dgm:pt modelId="{641D1ABE-D6AD-4DF0-B338-9F9A3F75D0CE}" type="pres">
      <dgm:prSet presAssocID="{FCC54787-A8A5-4ED0-9C44-DCA661B7E70A}" presName="txThree" presStyleLbl="node3" presStyleIdx="12" presStyleCnt="14">
        <dgm:presLayoutVars>
          <dgm:chPref val="3"/>
        </dgm:presLayoutVars>
      </dgm:prSet>
      <dgm:spPr>
        <a:prstGeom prst="roundRect">
          <a:avLst>
            <a:gd name="adj" fmla="val 10000"/>
          </a:avLst>
        </a:prstGeom>
      </dgm:spPr>
      <dgm:t>
        <a:bodyPr/>
        <a:lstStyle/>
        <a:p>
          <a:endParaRPr lang="en-US"/>
        </a:p>
      </dgm:t>
    </dgm:pt>
    <dgm:pt modelId="{8D84B37D-9C27-4F9C-A260-28D3C5720AAD}" type="pres">
      <dgm:prSet presAssocID="{FCC54787-A8A5-4ED0-9C44-DCA661B7E70A}" presName="horzThree" presStyleCnt="0"/>
      <dgm:spPr/>
    </dgm:pt>
    <dgm:pt modelId="{10EC4C2B-4422-4E2E-8F4E-0601F27776E0}" type="pres">
      <dgm:prSet presAssocID="{CBDBB7BE-0A92-47EC-A9C5-C6EE7E76A9ED}" presName="sibSpaceThree" presStyleCnt="0"/>
      <dgm:spPr/>
    </dgm:pt>
    <dgm:pt modelId="{379DF506-BB49-4C2F-9F37-9F79EE47FDC2}" type="pres">
      <dgm:prSet presAssocID="{A0902E7D-F490-4471-BBF9-8AE9A1718076}" presName="vertThree" presStyleCnt="0"/>
      <dgm:spPr/>
    </dgm:pt>
    <dgm:pt modelId="{8A6F70EB-27B4-498A-8E23-E74FEB0DE387}" type="pres">
      <dgm:prSet presAssocID="{A0902E7D-F490-4471-BBF9-8AE9A1718076}" presName="txThree" presStyleLbl="node3" presStyleIdx="13" presStyleCnt="14">
        <dgm:presLayoutVars>
          <dgm:chPref val="3"/>
        </dgm:presLayoutVars>
      </dgm:prSet>
      <dgm:spPr>
        <a:prstGeom prst="roundRect">
          <a:avLst>
            <a:gd name="adj" fmla="val 10000"/>
          </a:avLst>
        </a:prstGeom>
      </dgm:spPr>
      <dgm:t>
        <a:bodyPr/>
        <a:lstStyle/>
        <a:p>
          <a:endParaRPr lang="en-US"/>
        </a:p>
      </dgm:t>
    </dgm:pt>
    <dgm:pt modelId="{0ED3A616-A115-487A-B5D0-9ECBC43DF298}" type="pres">
      <dgm:prSet presAssocID="{A0902E7D-F490-4471-BBF9-8AE9A1718076}" presName="horzThree" presStyleCnt="0"/>
      <dgm:spPr/>
    </dgm:pt>
  </dgm:ptLst>
  <dgm:cxnLst>
    <dgm:cxn modelId="{553F1B01-BEBA-452E-8131-10CC8F234C4D}" srcId="{C95CFFFC-7BAB-471D-AD57-E8B1AD48F67F}" destId="{0CF48BD0-D5F1-4B6F-8858-AF8418D6911D}" srcOrd="4" destOrd="0" parTransId="{2FB7C4B9-6DAC-4AC3-919B-FEA23A8EA9EF}" sibTransId="{0ED67663-10E4-4AA4-BE17-6931FE196688}"/>
    <dgm:cxn modelId="{34BFEB77-783F-44B4-8ABB-F01626B0B0CE}" srcId="{C95CFFFC-7BAB-471D-AD57-E8B1AD48F67F}" destId="{B2FE1027-6E85-41C8-9A4C-E420DCBC52A7}" srcOrd="6" destOrd="0" parTransId="{F207EFD8-D533-43C4-87F1-D6A3ADE62B83}" sibTransId="{33858E58-4122-42DC-9867-732D6D01710F}"/>
    <dgm:cxn modelId="{D0A3B624-721A-458F-91A9-93848CBB971D}" type="presOf" srcId="{B5CCDD8B-FC74-4449-A6C4-AE1EE95D10FB}" destId="{B16DC942-FBD3-493D-8BB5-1546DB4F6A46}" srcOrd="0" destOrd="0" presId="urn:microsoft.com/office/officeart/2005/8/layout/hierarchy4"/>
    <dgm:cxn modelId="{F1965135-D79D-4308-8485-F37F651297F2}" srcId="{C95CFFFC-7BAB-471D-AD57-E8B1AD48F67F}" destId="{5C63D56C-24BB-41C1-B380-8365321B5833}" srcOrd="5" destOrd="0" parTransId="{107AEE38-BDD6-4766-984F-BFB74FAE9707}" sibTransId="{544CC2A8-3F17-41F8-8096-CFF2A44E41E9}"/>
    <dgm:cxn modelId="{D13628B0-D068-43BE-8DB4-D2D51E90EC39}" srcId="{5A245CDB-A4CC-4199-AECB-6901E56E8E46}" destId="{C95CFFFC-7BAB-471D-AD57-E8B1AD48F67F}" srcOrd="0" destOrd="0" parTransId="{E6497C19-BF58-485E-BCF6-FE1E89D14420}" sibTransId="{0F55AB7D-2025-4D24-A81B-1FF586E20B02}"/>
    <dgm:cxn modelId="{67BD9D0F-9F00-43CA-A4FB-412D9BD95921}" type="presOf" srcId="{D767E1ED-1E1B-4B46-B813-FA19FBF83379}" destId="{B7224589-3D84-4F26-B38F-F65CF9D69FE3}" srcOrd="0" destOrd="0" presId="urn:microsoft.com/office/officeart/2005/8/layout/hierarchy4"/>
    <dgm:cxn modelId="{33CC7D3F-B661-49D3-8AF9-A0C5048EAE26}" type="presOf" srcId="{A0902E7D-F490-4471-BBF9-8AE9A1718076}" destId="{8A6F70EB-27B4-498A-8E23-E74FEB0DE387}" srcOrd="0" destOrd="0" presId="urn:microsoft.com/office/officeart/2005/8/layout/hierarchy4"/>
    <dgm:cxn modelId="{A99D3657-DBF6-46E4-B40F-F90172C9C3C9}" srcId="{C95CFFFC-7BAB-471D-AD57-E8B1AD48F67F}" destId="{FCC54787-A8A5-4ED0-9C44-DCA661B7E70A}" srcOrd="12" destOrd="0" parTransId="{639EC182-C11A-4029-8B93-7E0FAB5768A6}" sibTransId="{CBDBB7BE-0A92-47EC-A9C5-C6EE7E76A9ED}"/>
    <dgm:cxn modelId="{22A2B87C-36EF-4B19-AC44-61B2E2256622}" type="presOf" srcId="{B0295E24-C12C-44E8-A1AA-81E139E8C686}" destId="{DF50857C-7BAD-4B02-A4D8-124ED847A302}" srcOrd="0" destOrd="0" presId="urn:microsoft.com/office/officeart/2005/8/layout/hierarchy4"/>
    <dgm:cxn modelId="{B833D9F6-A06D-4B58-9ADA-8D098C23916C}" type="presOf" srcId="{675A6E7C-DEB5-41B6-B6EA-9864FEF7DAFC}" destId="{DA047933-D13A-4FC2-82C0-447337779992}" srcOrd="0" destOrd="0" presId="urn:microsoft.com/office/officeart/2005/8/layout/hierarchy4"/>
    <dgm:cxn modelId="{67A01BFC-832D-42C2-BCAD-D1B357820490}" type="presOf" srcId="{71D04F8E-BF58-4724-A086-E9FA378F94A9}" destId="{1E59F0C6-1250-4508-985F-398145FC6B04}" srcOrd="0" destOrd="0" presId="urn:microsoft.com/office/officeart/2005/8/layout/hierarchy4"/>
    <dgm:cxn modelId="{62BBFBE9-3B1D-46FE-95A6-12AC89EFDE6C}" type="presOf" srcId="{C95CFFFC-7BAB-471D-AD57-E8B1AD48F67F}" destId="{B2BCDAB2-FFE4-478F-8E30-EC5D46553CCE}" srcOrd="0" destOrd="0" presId="urn:microsoft.com/office/officeart/2005/8/layout/hierarchy4"/>
    <dgm:cxn modelId="{67CB8C22-9942-47C8-92F0-6E16E6FD27E1}" type="presOf" srcId="{E1B40A93-19AB-49DF-A670-4FA216E99E9E}" destId="{AC7CE723-C373-48E7-9DB5-D9191F379A86}" srcOrd="0" destOrd="0" presId="urn:microsoft.com/office/officeart/2005/8/layout/hierarchy4"/>
    <dgm:cxn modelId="{D49C8A82-7903-4F20-A28B-3F40DAF6C6DC}" srcId="{C95CFFFC-7BAB-471D-AD57-E8B1AD48F67F}" destId="{B0295E24-C12C-44E8-A1AA-81E139E8C686}" srcOrd="9" destOrd="0" parTransId="{7A5B7810-9249-4C8A-9BBF-10F254A4B485}" sibTransId="{08938B07-AA6A-4BCA-8EF1-015571AE360F}"/>
    <dgm:cxn modelId="{6DC500A6-DBB4-4159-8443-5C1EA77A0A0D}" srcId="{C95CFFFC-7BAB-471D-AD57-E8B1AD48F67F}" destId="{174E7D08-880A-400C-BA20-3B667022FD34}" srcOrd="1" destOrd="0" parTransId="{D9AB2B17-773B-4C16-B3D6-BB0EE14F150F}" sibTransId="{BFBF7DEC-8C31-4149-BBF2-6E0ABC809E13}"/>
    <dgm:cxn modelId="{72D5AD0C-14D2-4E8A-8B66-BCB81018F0DF}" type="presOf" srcId="{FCC54787-A8A5-4ED0-9C44-DCA661B7E70A}" destId="{641D1ABE-D6AD-4DF0-B338-9F9A3F75D0CE}" srcOrd="0" destOrd="0" presId="urn:microsoft.com/office/officeart/2005/8/layout/hierarchy4"/>
    <dgm:cxn modelId="{95D4A454-C02B-49B9-BAAF-E254ECB3A69A}" srcId="{C95CFFFC-7BAB-471D-AD57-E8B1AD48F67F}" destId="{B5CCDD8B-FC74-4449-A6C4-AE1EE95D10FB}" srcOrd="7" destOrd="0" parTransId="{05D17C0D-84AD-49BF-B370-44FE2124E299}" sibTransId="{1305D0CA-6C1D-4CC7-8102-C8936A6411C0}"/>
    <dgm:cxn modelId="{289819E4-1300-4D3B-AD96-2E3D02ADECE8}" srcId="{C95CFFFC-7BAB-471D-AD57-E8B1AD48F67F}" destId="{675A6E7C-DEB5-41B6-B6EA-9864FEF7DAFC}" srcOrd="3" destOrd="0" parTransId="{16846935-2905-43EA-9F5D-8975EA56DDEB}" sibTransId="{A82CDB7E-779E-4AE5-AD5A-7AD1FDDDB8CD}"/>
    <dgm:cxn modelId="{DCD19A5C-B788-40C1-A5EA-C5D61CB3E4AF}" type="presOf" srcId="{5C63D56C-24BB-41C1-B380-8365321B5833}" destId="{897B20DD-66A0-4F0F-A77B-FBF79348313E}" srcOrd="0" destOrd="0" presId="urn:microsoft.com/office/officeart/2005/8/layout/hierarchy4"/>
    <dgm:cxn modelId="{C03591FC-93F0-46E9-A7FD-0F0EF9F17C91}" srcId="{C95CFFFC-7BAB-471D-AD57-E8B1AD48F67F}" destId="{CF62263B-AC40-4C2E-AF55-E373E63BA1B5}" srcOrd="11" destOrd="0" parTransId="{8D4C8D3D-BE30-49F2-9520-4CDF78540225}" sibTransId="{E1E98E4E-AC97-4B6C-8D26-86529E65ECAE}"/>
    <dgm:cxn modelId="{BDFCE851-761A-4F18-A5F2-508F3255722F}" type="presOf" srcId="{CF62263B-AC40-4C2E-AF55-E373E63BA1B5}" destId="{46E4D9A1-3176-43A4-85E6-FC1242530567}" srcOrd="0" destOrd="0" presId="urn:microsoft.com/office/officeart/2005/8/layout/hierarchy4"/>
    <dgm:cxn modelId="{EBE44233-914B-4446-9677-45BB56B2E9D2}" type="presOf" srcId="{115BFA12-3E27-42AC-BF96-CFD5284DFCD9}" destId="{1310CA2D-92B0-429D-9BF5-B01897562CFE}" srcOrd="0" destOrd="0" presId="urn:microsoft.com/office/officeart/2005/8/layout/hierarchy4"/>
    <dgm:cxn modelId="{954B135A-2C9A-4A7F-9EAF-BEF816725647}" srcId="{C95CFFFC-7BAB-471D-AD57-E8B1AD48F67F}" destId="{115BFA12-3E27-42AC-BF96-CFD5284DFCD9}" srcOrd="0" destOrd="0" parTransId="{5E1FC6EE-D18A-4A00-B4A2-F883630B05D5}" sibTransId="{04AA2EE3-DB9C-45D6-ACC2-2E48977A2797}"/>
    <dgm:cxn modelId="{E0C8EE6C-BA0B-4935-A563-68A330EF3228}" type="presOf" srcId="{5A245CDB-A4CC-4199-AECB-6901E56E8E46}" destId="{CC5E8D77-A450-48C2-8A88-CD223B4541FB}" srcOrd="0" destOrd="0" presId="urn:microsoft.com/office/officeart/2005/8/layout/hierarchy4"/>
    <dgm:cxn modelId="{F7231858-0E83-4182-B899-C7F521CFC7F3}" type="presOf" srcId="{5E82DEDC-9068-45C1-B7F6-A99C0874467C}" destId="{82A7DFC0-2659-4EB1-AE8C-10B820A79A75}" srcOrd="0" destOrd="0" presId="urn:microsoft.com/office/officeart/2005/8/layout/hierarchy4"/>
    <dgm:cxn modelId="{385FCF19-75A7-4BFC-B852-C5E947A1C805}" srcId="{5E82DEDC-9068-45C1-B7F6-A99C0874467C}" destId="{5A245CDB-A4CC-4199-AECB-6901E56E8E46}" srcOrd="0" destOrd="0" parTransId="{7EB04A94-2209-4CF5-A713-CCBB160D3930}" sibTransId="{511F169A-0CB9-48C0-B69A-4451E700F836}"/>
    <dgm:cxn modelId="{7774AA85-A667-403D-9BB6-BD2EFA470E85}" srcId="{C95CFFFC-7BAB-471D-AD57-E8B1AD48F67F}" destId="{D767E1ED-1E1B-4B46-B813-FA19FBF83379}" srcOrd="2" destOrd="0" parTransId="{50973A03-FF97-417F-ABCF-39BF49CC7821}" sibTransId="{AE442838-4B8A-4AFE-9526-D09B68534943}"/>
    <dgm:cxn modelId="{185BE467-E63B-4408-A1D3-EDFE3DBA812A}" srcId="{C95CFFFC-7BAB-471D-AD57-E8B1AD48F67F}" destId="{A0902E7D-F490-4471-BBF9-8AE9A1718076}" srcOrd="13" destOrd="0" parTransId="{AAF9A447-C050-4CCC-97A7-A32F74160BB6}" sibTransId="{0B8DCFF7-FE61-4AA2-935A-FEECACC54769}"/>
    <dgm:cxn modelId="{69C4138F-4003-428C-B60C-8317E1A83554}" srcId="{C95CFFFC-7BAB-471D-AD57-E8B1AD48F67F}" destId="{71D04F8E-BF58-4724-A086-E9FA378F94A9}" srcOrd="8" destOrd="0" parTransId="{E158F2CD-2C13-4D0E-8A0B-0947BFC49B39}" sibTransId="{43678F31-B60E-4973-AD91-803211A79E49}"/>
    <dgm:cxn modelId="{C66C1AE0-D55F-42B1-AE28-010358CDED2A}" type="presOf" srcId="{0CF48BD0-D5F1-4B6F-8858-AF8418D6911D}" destId="{EAEDB256-52C4-4E72-98E0-BF8BEF9CBF16}" srcOrd="0" destOrd="0" presId="urn:microsoft.com/office/officeart/2005/8/layout/hierarchy4"/>
    <dgm:cxn modelId="{5DFDB74A-F18A-411B-9095-7FC06B28A86E}" srcId="{C95CFFFC-7BAB-471D-AD57-E8B1AD48F67F}" destId="{E1B40A93-19AB-49DF-A670-4FA216E99E9E}" srcOrd="10" destOrd="0" parTransId="{EE75EC45-B608-4415-98C5-B3379DE171BD}" sibTransId="{89EE1E44-96F7-4122-B1C4-E354B53F37F6}"/>
    <dgm:cxn modelId="{FD6754CC-14CC-48F9-914B-255B624C32A2}" type="presOf" srcId="{B2FE1027-6E85-41C8-9A4C-E420DCBC52A7}" destId="{C5167C67-47E1-40A4-BEBE-FE2E97251587}" srcOrd="0" destOrd="0" presId="urn:microsoft.com/office/officeart/2005/8/layout/hierarchy4"/>
    <dgm:cxn modelId="{D4016868-D486-41C1-9B9E-F6B763D30A6B}" type="presOf" srcId="{174E7D08-880A-400C-BA20-3B667022FD34}" destId="{1E148C46-ACC1-4792-B37F-63750643FA1A}" srcOrd="0" destOrd="0" presId="urn:microsoft.com/office/officeart/2005/8/layout/hierarchy4"/>
    <dgm:cxn modelId="{D3C6E63C-B5CC-4345-B86B-22B8DC590EB1}" type="presParOf" srcId="{82A7DFC0-2659-4EB1-AE8C-10B820A79A75}" destId="{878559F7-1EF3-459C-B796-F5DB45EF90A4}" srcOrd="0" destOrd="0" presId="urn:microsoft.com/office/officeart/2005/8/layout/hierarchy4"/>
    <dgm:cxn modelId="{71B45CCE-2E0B-4F5C-A102-CBACE0D696E5}" type="presParOf" srcId="{878559F7-1EF3-459C-B796-F5DB45EF90A4}" destId="{CC5E8D77-A450-48C2-8A88-CD223B4541FB}" srcOrd="0" destOrd="0" presId="urn:microsoft.com/office/officeart/2005/8/layout/hierarchy4"/>
    <dgm:cxn modelId="{365C4B2E-34E9-4D80-9CDB-6F87518AC6D0}" type="presParOf" srcId="{878559F7-1EF3-459C-B796-F5DB45EF90A4}" destId="{3A540078-9FD2-4274-A421-2162FD130B0B}" srcOrd="1" destOrd="0" presId="urn:microsoft.com/office/officeart/2005/8/layout/hierarchy4"/>
    <dgm:cxn modelId="{DCDDDBB7-3368-4739-B588-D6C91A9CFD90}" type="presParOf" srcId="{878559F7-1EF3-459C-B796-F5DB45EF90A4}" destId="{75ADFA90-4484-4A3C-9C5F-E3BF0AC3E36C}" srcOrd="2" destOrd="0" presId="urn:microsoft.com/office/officeart/2005/8/layout/hierarchy4"/>
    <dgm:cxn modelId="{8CD459C6-BF09-46B6-B3A5-A268100B31AB}" type="presParOf" srcId="{75ADFA90-4484-4A3C-9C5F-E3BF0AC3E36C}" destId="{E2A21602-BD6A-46CB-BE10-DB6C89C42D43}" srcOrd="0" destOrd="0" presId="urn:microsoft.com/office/officeart/2005/8/layout/hierarchy4"/>
    <dgm:cxn modelId="{99A11354-57CF-4D3F-8C14-DFF97C23B92C}" type="presParOf" srcId="{E2A21602-BD6A-46CB-BE10-DB6C89C42D43}" destId="{B2BCDAB2-FFE4-478F-8E30-EC5D46553CCE}" srcOrd="0" destOrd="0" presId="urn:microsoft.com/office/officeart/2005/8/layout/hierarchy4"/>
    <dgm:cxn modelId="{FE09F7C0-AEF5-4417-8785-729AB3FE7778}" type="presParOf" srcId="{E2A21602-BD6A-46CB-BE10-DB6C89C42D43}" destId="{73370E9B-187B-41B4-B0AC-EFEA393F3DE9}" srcOrd="1" destOrd="0" presId="urn:microsoft.com/office/officeart/2005/8/layout/hierarchy4"/>
    <dgm:cxn modelId="{95480539-5F58-434D-86D1-68D7846E8FC0}" type="presParOf" srcId="{E2A21602-BD6A-46CB-BE10-DB6C89C42D43}" destId="{DA6BEDEE-3EDD-4447-B2AB-BF47A2AF54FE}" srcOrd="2" destOrd="0" presId="urn:microsoft.com/office/officeart/2005/8/layout/hierarchy4"/>
    <dgm:cxn modelId="{C857C53E-08D2-49F1-AD67-07A42C84E654}" type="presParOf" srcId="{DA6BEDEE-3EDD-4447-B2AB-BF47A2AF54FE}" destId="{891E7E58-0617-4C1D-A966-8CCB2E80CEAE}" srcOrd="0" destOrd="0" presId="urn:microsoft.com/office/officeart/2005/8/layout/hierarchy4"/>
    <dgm:cxn modelId="{C32E6652-E951-45F9-AF50-6E562C7CDDDF}" type="presParOf" srcId="{891E7E58-0617-4C1D-A966-8CCB2E80CEAE}" destId="{1310CA2D-92B0-429D-9BF5-B01897562CFE}" srcOrd="0" destOrd="0" presId="urn:microsoft.com/office/officeart/2005/8/layout/hierarchy4"/>
    <dgm:cxn modelId="{6EE18144-E777-47C9-B342-5D5A63279559}" type="presParOf" srcId="{891E7E58-0617-4C1D-A966-8CCB2E80CEAE}" destId="{D393C169-FBA8-4EE3-BBBE-84AF0A0469C0}" srcOrd="1" destOrd="0" presId="urn:microsoft.com/office/officeart/2005/8/layout/hierarchy4"/>
    <dgm:cxn modelId="{D569D047-4CA4-459B-ACA2-619D44D58D93}" type="presParOf" srcId="{DA6BEDEE-3EDD-4447-B2AB-BF47A2AF54FE}" destId="{7296D6AF-E084-4F1C-BF24-82802F78C234}" srcOrd="1" destOrd="0" presId="urn:microsoft.com/office/officeart/2005/8/layout/hierarchy4"/>
    <dgm:cxn modelId="{91066B63-898A-4326-9E64-231423F5D1FA}" type="presParOf" srcId="{DA6BEDEE-3EDD-4447-B2AB-BF47A2AF54FE}" destId="{CA2CC81A-AEA7-4046-9D40-EC3EF7162CEA}" srcOrd="2" destOrd="0" presId="urn:microsoft.com/office/officeart/2005/8/layout/hierarchy4"/>
    <dgm:cxn modelId="{5638F68A-C1E7-4585-BE67-CD7B8EAFBBBE}" type="presParOf" srcId="{CA2CC81A-AEA7-4046-9D40-EC3EF7162CEA}" destId="{1E148C46-ACC1-4792-B37F-63750643FA1A}" srcOrd="0" destOrd="0" presId="urn:microsoft.com/office/officeart/2005/8/layout/hierarchy4"/>
    <dgm:cxn modelId="{D1E440CE-11ED-49D3-A71A-95609F37E27F}" type="presParOf" srcId="{CA2CC81A-AEA7-4046-9D40-EC3EF7162CEA}" destId="{3E9DBC6A-2AE2-4D6A-908F-3CC6836A5D55}" srcOrd="1" destOrd="0" presId="urn:microsoft.com/office/officeart/2005/8/layout/hierarchy4"/>
    <dgm:cxn modelId="{7B34CA47-5D0A-490D-87AB-D8B567E21690}" type="presParOf" srcId="{DA6BEDEE-3EDD-4447-B2AB-BF47A2AF54FE}" destId="{E6769709-020F-41BC-A77A-CCE480F15E5D}" srcOrd="3" destOrd="0" presId="urn:microsoft.com/office/officeart/2005/8/layout/hierarchy4"/>
    <dgm:cxn modelId="{FB0765F9-E7F6-4EE8-8CCA-C03D7B30F8CD}" type="presParOf" srcId="{DA6BEDEE-3EDD-4447-B2AB-BF47A2AF54FE}" destId="{89572285-C7BE-462D-A32C-D39037B5E44D}" srcOrd="4" destOrd="0" presId="urn:microsoft.com/office/officeart/2005/8/layout/hierarchy4"/>
    <dgm:cxn modelId="{34B27E02-D723-41C1-88C3-E203EF72E3CC}" type="presParOf" srcId="{89572285-C7BE-462D-A32C-D39037B5E44D}" destId="{B7224589-3D84-4F26-B38F-F65CF9D69FE3}" srcOrd="0" destOrd="0" presId="urn:microsoft.com/office/officeart/2005/8/layout/hierarchy4"/>
    <dgm:cxn modelId="{5CE36A4E-2C01-4058-96F8-7DEFFC24D446}" type="presParOf" srcId="{89572285-C7BE-462D-A32C-D39037B5E44D}" destId="{626B5DD3-ACD5-47D0-993A-7E868CB88D6D}" srcOrd="1" destOrd="0" presId="urn:microsoft.com/office/officeart/2005/8/layout/hierarchy4"/>
    <dgm:cxn modelId="{54274220-A8A5-4BB2-A972-CC1568A61F40}" type="presParOf" srcId="{DA6BEDEE-3EDD-4447-B2AB-BF47A2AF54FE}" destId="{CC643B64-5317-469D-B516-2284DF5298F6}" srcOrd="5" destOrd="0" presId="urn:microsoft.com/office/officeart/2005/8/layout/hierarchy4"/>
    <dgm:cxn modelId="{21B0159A-F8A2-4B6B-8A57-2EC98157CE41}" type="presParOf" srcId="{DA6BEDEE-3EDD-4447-B2AB-BF47A2AF54FE}" destId="{8D8C4BC4-07B2-4F8A-A1EE-F0332A95BF5B}" srcOrd="6" destOrd="0" presId="urn:microsoft.com/office/officeart/2005/8/layout/hierarchy4"/>
    <dgm:cxn modelId="{39B8BA6F-1B38-4886-BDD8-77945D9A4010}" type="presParOf" srcId="{8D8C4BC4-07B2-4F8A-A1EE-F0332A95BF5B}" destId="{DA047933-D13A-4FC2-82C0-447337779992}" srcOrd="0" destOrd="0" presId="urn:microsoft.com/office/officeart/2005/8/layout/hierarchy4"/>
    <dgm:cxn modelId="{EE3A0AD4-01AD-4074-8E72-5CDDBFF0C5EA}" type="presParOf" srcId="{8D8C4BC4-07B2-4F8A-A1EE-F0332A95BF5B}" destId="{D7A0978C-B354-4C23-849B-171F24B4DDB5}" srcOrd="1" destOrd="0" presId="urn:microsoft.com/office/officeart/2005/8/layout/hierarchy4"/>
    <dgm:cxn modelId="{DCF97B06-6656-40C6-BC6B-BFF6981EBFAD}" type="presParOf" srcId="{DA6BEDEE-3EDD-4447-B2AB-BF47A2AF54FE}" destId="{36068045-1CA2-439F-89CA-D94572F571D0}" srcOrd="7" destOrd="0" presId="urn:microsoft.com/office/officeart/2005/8/layout/hierarchy4"/>
    <dgm:cxn modelId="{94013FC2-1E78-47E0-BEE5-354285857CCF}" type="presParOf" srcId="{DA6BEDEE-3EDD-4447-B2AB-BF47A2AF54FE}" destId="{0482124A-8118-4E8C-83A1-1E48273C2D6A}" srcOrd="8" destOrd="0" presId="urn:microsoft.com/office/officeart/2005/8/layout/hierarchy4"/>
    <dgm:cxn modelId="{E07860DA-6CDF-45F7-BE87-545E9B2C100A}" type="presParOf" srcId="{0482124A-8118-4E8C-83A1-1E48273C2D6A}" destId="{EAEDB256-52C4-4E72-98E0-BF8BEF9CBF16}" srcOrd="0" destOrd="0" presId="urn:microsoft.com/office/officeart/2005/8/layout/hierarchy4"/>
    <dgm:cxn modelId="{AFD3AB03-7C32-4DE9-B808-903820922DD9}" type="presParOf" srcId="{0482124A-8118-4E8C-83A1-1E48273C2D6A}" destId="{E44C0DC8-DC01-4A16-A90F-6D36788E2A7F}" srcOrd="1" destOrd="0" presId="urn:microsoft.com/office/officeart/2005/8/layout/hierarchy4"/>
    <dgm:cxn modelId="{2899D72C-FDDE-434D-995A-CD652FFFD06C}" type="presParOf" srcId="{DA6BEDEE-3EDD-4447-B2AB-BF47A2AF54FE}" destId="{319944BE-03A2-47E0-9AE3-A1C518E83D72}" srcOrd="9" destOrd="0" presId="urn:microsoft.com/office/officeart/2005/8/layout/hierarchy4"/>
    <dgm:cxn modelId="{E99ABB22-4A5E-4770-A34B-D215971777DB}" type="presParOf" srcId="{DA6BEDEE-3EDD-4447-B2AB-BF47A2AF54FE}" destId="{958228B8-E7E2-4D25-8064-68ED274E9C05}" srcOrd="10" destOrd="0" presId="urn:microsoft.com/office/officeart/2005/8/layout/hierarchy4"/>
    <dgm:cxn modelId="{33FE572D-3DDE-4D96-AA46-7498FEEC6F00}" type="presParOf" srcId="{958228B8-E7E2-4D25-8064-68ED274E9C05}" destId="{897B20DD-66A0-4F0F-A77B-FBF79348313E}" srcOrd="0" destOrd="0" presId="urn:microsoft.com/office/officeart/2005/8/layout/hierarchy4"/>
    <dgm:cxn modelId="{A2DCF529-B49B-4294-B25C-A0815DB093CF}" type="presParOf" srcId="{958228B8-E7E2-4D25-8064-68ED274E9C05}" destId="{71742C1C-9E05-4E02-A87C-6B8F5CCEF242}" srcOrd="1" destOrd="0" presId="urn:microsoft.com/office/officeart/2005/8/layout/hierarchy4"/>
    <dgm:cxn modelId="{7DD8D62E-723B-419D-B769-A4A92FC14B5A}" type="presParOf" srcId="{DA6BEDEE-3EDD-4447-B2AB-BF47A2AF54FE}" destId="{D333826E-67F9-4B90-890E-ACE28596BABA}" srcOrd="11" destOrd="0" presId="urn:microsoft.com/office/officeart/2005/8/layout/hierarchy4"/>
    <dgm:cxn modelId="{D4587557-0E19-49CC-A693-59791E32CD30}" type="presParOf" srcId="{DA6BEDEE-3EDD-4447-B2AB-BF47A2AF54FE}" destId="{9011DCAA-7DD2-456C-A869-CB23CFE248E8}" srcOrd="12" destOrd="0" presId="urn:microsoft.com/office/officeart/2005/8/layout/hierarchy4"/>
    <dgm:cxn modelId="{5BB4A8BD-C940-45B7-9D60-7C3369F54D4C}" type="presParOf" srcId="{9011DCAA-7DD2-456C-A869-CB23CFE248E8}" destId="{C5167C67-47E1-40A4-BEBE-FE2E97251587}" srcOrd="0" destOrd="0" presId="urn:microsoft.com/office/officeart/2005/8/layout/hierarchy4"/>
    <dgm:cxn modelId="{7165C5C2-7668-4062-AC08-C354579762CB}" type="presParOf" srcId="{9011DCAA-7DD2-456C-A869-CB23CFE248E8}" destId="{2ECFCB68-B352-4FE1-B58A-D1DF84CFC078}" srcOrd="1" destOrd="0" presId="urn:microsoft.com/office/officeart/2005/8/layout/hierarchy4"/>
    <dgm:cxn modelId="{8E75864F-D8EA-4A12-B0E1-841874D39E70}" type="presParOf" srcId="{DA6BEDEE-3EDD-4447-B2AB-BF47A2AF54FE}" destId="{01184F96-ED4F-4C19-ADC1-08C167C47F02}" srcOrd="13" destOrd="0" presId="urn:microsoft.com/office/officeart/2005/8/layout/hierarchy4"/>
    <dgm:cxn modelId="{E1E07A8D-C194-4E61-94DC-7F8D1D54A13A}" type="presParOf" srcId="{DA6BEDEE-3EDD-4447-B2AB-BF47A2AF54FE}" destId="{A8BA5F79-D231-405C-9CFF-2A44CC22205B}" srcOrd="14" destOrd="0" presId="urn:microsoft.com/office/officeart/2005/8/layout/hierarchy4"/>
    <dgm:cxn modelId="{2C15C8DB-2DA4-4EA4-BDCF-2D7347FD51FE}" type="presParOf" srcId="{A8BA5F79-D231-405C-9CFF-2A44CC22205B}" destId="{B16DC942-FBD3-493D-8BB5-1546DB4F6A46}" srcOrd="0" destOrd="0" presId="urn:microsoft.com/office/officeart/2005/8/layout/hierarchy4"/>
    <dgm:cxn modelId="{D004FB93-4143-45FD-ABA5-99CAE40EDF5F}" type="presParOf" srcId="{A8BA5F79-D231-405C-9CFF-2A44CC22205B}" destId="{36ACCBFF-47BA-4B7B-9506-C34BAF3A5086}" srcOrd="1" destOrd="0" presId="urn:microsoft.com/office/officeart/2005/8/layout/hierarchy4"/>
    <dgm:cxn modelId="{A5CD006C-C302-41EF-87C2-766F6BCBF4BF}" type="presParOf" srcId="{DA6BEDEE-3EDD-4447-B2AB-BF47A2AF54FE}" destId="{31EA1DDD-705A-4ECA-B118-F43165897157}" srcOrd="15" destOrd="0" presId="urn:microsoft.com/office/officeart/2005/8/layout/hierarchy4"/>
    <dgm:cxn modelId="{5C50165D-8893-48D6-8F18-FE0A28D34F2A}" type="presParOf" srcId="{DA6BEDEE-3EDD-4447-B2AB-BF47A2AF54FE}" destId="{A3A0AAF3-E6AC-44B5-996B-63CD39F4B9A1}" srcOrd="16" destOrd="0" presId="urn:microsoft.com/office/officeart/2005/8/layout/hierarchy4"/>
    <dgm:cxn modelId="{FBF4174D-D7F5-4D13-9727-12112FA67890}" type="presParOf" srcId="{A3A0AAF3-E6AC-44B5-996B-63CD39F4B9A1}" destId="{1E59F0C6-1250-4508-985F-398145FC6B04}" srcOrd="0" destOrd="0" presId="urn:microsoft.com/office/officeart/2005/8/layout/hierarchy4"/>
    <dgm:cxn modelId="{AAE4890B-4175-45C0-856D-7DFAB320F131}" type="presParOf" srcId="{A3A0AAF3-E6AC-44B5-996B-63CD39F4B9A1}" destId="{F5DB9953-AD3B-4073-AA4D-43AE92FDFD28}" srcOrd="1" destOrd="0" presId="urn:microsoft.com/office/officeart/2005/8/layout/hierarchy4"/>
    <dgm:cxn modelId="{56E4DE18-FFDE-4228-AE92-79D70B6275F5}" type="presParOf" srcId="{DA6BEDEE-3EDD-4447-B2AB-BF47A2AF54FE}" destId="{157299A9-0BC8-4807-863D-2B3E14D0412D}" srcOrd="17" destOrd="0" presId="urn:microsoft.com/office/officeart/2005/8/layout/hierarchy4"/>
    <dgm:cxn modelId="{2EE74D68-1AF1-4498-9586-A7D801FAFAE4}" type="presParOf" srcId="{DA6BEDEE-3EDD-4447-B2AB-BF47A2AF54FE}" destId="{AF908929-6902-44DA-AAE5-B42BCE93ED35}" srcOrd="18" destOrd="0" presId="urn:microsoft.com/office/officeart/2005/8/layout/hierarchy4"/>
    <dgm:cxn modelId="{51D762C8-6FB6-48D0-801F-77F08DA4E3F2}" type="presParOf" srcId="{AF908929-6902-44DA-AAE5-B42BCE93ED35}" destId="{DF50857C-7BAD-4B02-A4D8-124ED847A302}" srcOrd="0" destOrd="0" presId="urn:microsoft.com/office/officeart/2005/8/layout/hierarchy4"/>
    <dgm:cxn modelId="{2848E00B-8F93-46B1-9271-F0680455A613}" type="presParOf" srcId="{AF908929-6902-44DA-AAE5-B42BCE93ED35}" destId="{781D93DF-1750-40CF-AC07-9E32DC61E98B}" srcOrd="1" destOrd="0" presId="urn:microsoft.com/office/officeart/2005/8/layout/hierarchy4"/>
    <dgm:cxn modelId="{0315AD0C-942E-4F45-99E3-E1AA128F1D03}" type="presParOf" srcId="{DA6BEDEE-3EDD-4447-B2AB-BF47A2AF54FE}" destId="{C716C8AE-3A6F-4822-9D81-12E0BB5594A1}" srcOrd="19" destOrd="0" presId="urn:microsoft.com/office/officeart/2005/8/layout/hierarchy4"/>
    <dgm:cxn modelId="{C92D34D8-768B-48FF-A2AA-04833EB54F15}" type="presParOf" srcId="{DA6BEDEE-3EDD-4447-B2AB-BF47A2AF54FE}" destId="{3CF73C25-2EC9-422F-B7FE-AAA1AA19A37D}" srcOrd="20" destOrd="0" presId="urn:microsoft.com/office/officeart/2005/8/layout/hierarchy4"/>
    <dgm:cxn modelId="{992AD2AE-C199-4B9D-ACFE-615D9720B00B}" type="presParOf" srcId="{3CF73C25-2EC9-422F-B7FE-AAA1AA19A37D}" destId="{AC7CE723-C373-48E7-9DB5-D9191F379A86}" srcOrd="0" destOrd="0" presId="urn:microsoft.com/office/officeart/2005/8/layout/hierarchy4"/>
    <dgm:cxn modelId="{3745048A-8C50-4226-BC89-D7381A0B962A}" type="presParOf" srcId="{3CF73C25-2EC9-422F-B7FE-AAA1AA19A37D}" destId="{0E3B802D-C772-4C29-B0FA-4E7A9A2487E4}" srcOrd="1" destOrd="0" presId="urn:microsoft.com/office/officeart/2005/8/layout/hierarchy4"/>
    <dgm:cxn modelId="{A35E7DED-E90A-4E35-ABC6-910015F01A7A}" type="presParOf" srcId="{DA6BEDEE-3EDD-4447-B2AB-BF47A2AF54FE}" destId="{DB8213A0-DC53-4648-92BC-6D846E7D6193}" srcOrd="21" destOrd="0" presId="urn:microsoft.com/office/officeart/2005/8/layout/hierarchy4"/>
    <dgm:cxn modelId="{3928AC36-B945-4803-85F5-008A5106FFFB}" type="presParOf" srcId="{DA6BEDEE-3EDD-4447-B2AB-BF47A2AF54FE}" destId="{3396783D-7BAA-4357-B513-9BAE5E1B7880}" srcOrd="22" destOrd="0" presId="urn:microsoft.com/office/officeart/2005/8/layout/hierarchy4"/>
    <dgm:cxn modelId="{1F8717AB-2F63-449A-9FB5-8CCF6A86149D}" type="presParOf" srcId="{3396783D-7BAA-4357-B513-9BAE5E1B7880}" destId="{46E4D9A1-3176-43A4-85E6-FC1242530567}" srcOrd="0" destOrd="0" presId="urn:microsoft.com/office/officeart/2005/8/layout/hierarchy4"/>
    <dgm:cxn modelId="{B661D391-458A-426B-AF99-848EAA08F959}" type="presParOf" srcId="{3396783D-7BAA-4357-B513-9BAE5E1B7880}" destId="{EC01A7A7-C310-4CCA-BAD0-417F1A46B4CB}" srcOrd="1" destOrd="0" presId="urn:microsoft.com/office/officeart/2005/8/layout/hierarchy4"/>
    <dgm:cxn modelId="{C9BBA62C-4C57-4B57-87DD-15476ACBDAB2}" type="presParOf" srcId="{DA6BEDEE-3EDD-4447-B2AB-BF47A2AF54FE}" destId="{C5236776-77CC-4E06-84A5-C512CEFF0B1B}" srcOrd="23" destOrd="0" presId="urn:microsoft.com/office/officeart/2005/8/layout/hierarchy4"/>
    <dgm:cxn modelId="{01AAEDE5-90DD-4EEA-ABD8-00CD282DDD21}" type="presParOf" srcId="{DA6BEDEE-3EDD-4447-B2AB-BF47A2AF54FE}" destId="{87631E57-4A2D-4C4C-96FF-2B3166F591AB}" srcOrd="24" destOrd="0" presId="urn:microsoft.com/office/officeart/2005/8/layout/hierarchy4"/>
    <dgm:cxn modelId="{6A11E6B1-EF3D-4F46-B9A1-24C5566CB258}" type="presParOf" srcId="{87631E57-4A2D-4C4C-96FF-2B3166F591AB}" destId="{641D1ABE-D6AD-4DF0-B338-9F9A3F75D0CE}" srcOrd="0" destOrd="0" presId="urn:microsoft.com/office/officeart/2005/8/layout/hierarchy4"/>
    <dgm:cxn modelId="{7FE3CE50-2822-46DB-8985-D9776B487E8E}" type="presParOf" srcId="{87631E57-4A2D-4C4C-96FF-2B3166F591AB}" destId="{8D84B37D-9C27-4F9C-A260-28D3C5720AAD}" srcOrd="1" destOrd="0" presId="urn:microsoft.com/office/officeart/2005/8/layout/hierarchy4"/>
    <dgm:cxn modelId="{44C186CC-B977-4194-BC8A-27679254A710}" type="presParOf" srcId="{DA6BEDEE-3EDD-4447-B2AB-BF47A2AF54FE}" destId="{10EC4C2B-4422-4E2E-8F4E-0601F27776E0}" srcOrd="25" destOrd="0" presId="urn:microsoft.com/office/officeart/2005/8/layout/hierarchy4"/>
    <dgm:cxn modelId="{29F3C3D7-4F7E-4925-A4CA-A8163D2BC91D}" type="presParOf" srcId="{DA6BEDEE-3EDD-4447-B2AB-BF47A2AF54FE}" destId="{379DF506-BB49-4C2F-9F37-9F79EE47FDC2}" srcOrd="26" destOrd="0" presId="urn:microsoft.com/office/officeart/2005/8/layout/hierarchy4"/>
    <dgm:cxn modelId="{BE44A280-2369-477B-8BD6-71A52AE1EE3C}" type="presParOf" srcId="{379DF506-BB49-4C2F-9F37-9F79EE47FDC2}" destId="{8A6F70EB-27B4-498A-8E23-E74FEB0DE387}" srcOrd="0" destOrd="0" presId="urn:microsoft.com/office/officeart/2005/8/layout/hierarchy4"/>
    <dgm:cxn modelId="{5AB8DB39-7472-47BA-9652-4B54206C9C06}" type="presParOf" srcId="{379DF506-BB49-4C2F-9F37-9F79EE47FDC2}" destId="{0ED3A616-A115-487A-B5D0-9ECBC43DF298}" srcOrd="1" destOrd="0" presId="urn:microsoft.com/office/officeart/2005/8/layout/hierarchy4"/>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7281CF-8B67-4D2B-AFDC-72ADEAA7440C}" type="doc">
      <dgm:prSet loTypeId="urn:microsoft.com/office/officeart/2005/8/layout/default" loCatId="list" qsTypeId="urn:microsoft.com/office/officeart/2005/8/quickstyle/3d6" qsCatId="3D" csTypeId="urn:microsoft.com/office/officeart/2005/8/colors/accent6_2" csCatId="accent6" phldr="1"/>
      <dgm:spPr/>
      <dgm:t>
        <a:bodyPr/>
        <a:lstStyle/>
        <a:p>
          <a:endParaRPr lang="en-US"/>
        </a:p>
      </dgm:t>
    </dgm:pt>
    <dgm:pt modelId="{64169CBD-621B-41AC-8098-190EB836285B}">
      <dgm:prSet phldrT="[Text]"/>
      <dgm:spPr>
        <a:solidFill>
          <a:schemeClr val="accent2"/>
        </a:solidFill>
      </dgm:spPr>
      <dgm:t>
        <a:bodyPr/>
        <a:lstStyle/>
        <a:p>
          <a:pPr rtl="0"/>
          <a:r>
            <a:rPr kumimoji="0" lang="fr-FR" b="1" i="0" u="none" strike="noStrike" cap="none" spc="0" normalizeH="0" baseline="0" noProof="0" smtClean="0">
              <a:ln/>
              <a:effectLst/>
              <a:uLnTx/>
              <a:uFillTx/>
              <a:latin typeface="+mn-lt"/>
            </a:rPr>
            <a:t>A1: Injection</a:t>
          </a:r>
          <a:endParaRPr lang="fr-FR" b="1" dirty="0"/>
        </a:p>
      </dgm:t>
    </dgm:pt>
    <dgm:pt modelId="{C2478B4C-85CC-4B56-8035-A1D085B2572C}" type="parTrans" cxnId="{E8FA1B3E-891C-44F5-8B95-213F7D5CE5C0}">
      <dgm:prSet/>
      <dgm:spPr/>
      <dgm:t>
        <a:bodyPr/>
        <a:lstStyle/>
        <a:p>
          <a:endParaRPr lang="fr-FR"/>
        </a:p>
      </dgm:t>
    </dgm:pt>
    <dgm:pt modelId="{55DCDCCE-3CAF-428A-ABFC-A8BC8FEF6AA5}" type="sibTrans" cxnId="{E8FA1B3E-891C-44F5-8B95-213F7D5CE5C0}">
      <dgm:prSet/>
      <dgm:spPr/>
      <dgm:t>
        <a:bodyPr/>
        <a:lstStyle/>
        <a:p>
          <a:endParaRPr lang="fr-FR"/>
        </a:p>
      </dgm:t>
    </dgm:pt>
    <dgm:pt modelId="{8BCDC084-67CA-4889-BB16-FDAA18262BAD}">
      <dgm:prSet phldrT="[Text]"/>
      <dgm:spPr>
        <a:solidFill>
          <a:srgbClr val="FF0000"/>
        </a:solidFill>
      </dgm:spPr>
      <dgm:t>
        <a:bodyPr/>
        <a:lstStyle/>
        <a:p>
          <a:r>
            <a:rPr lang="fr-FR" b="1" smtClean="0"/>
            <a:t>A6: Mauvaise configuration sécurité</a:t>
          </a:r>
          <a:endParaRPr lang="fr-FR" b="1" dirty="0"/>
        </a:p>
      </dgm:t>
    </dgm:pt>
    <dgm:pt modelId="{DFCC82B9-B307-4045-991F-0A63623D1F34}" type="parTrans" cxnId="{87367C5A-800E-4ABA-8B2B-CF70A5C89137}">
      <dgm:prSet/>
      <dgm:spPr/>
      <dgm:t>
        <a:bodyPr/>
        <a:lstStyle/>
        <a:p>
          <a:endParaRPr lang="fr-FR"/>
        </a:p>
      </dgm:t>
    </dgm:pt>
    <dgm:pt modelId="{C306F358-4A0E-4076-9570-D654E65D82B2}" type="sibTrans" cxnId="{87367C5A-800E-4ABA-8B2B-CF70A5C89137}">
      <dgm:prSet/>
      <dgm:spPr/>
      <dgm:t>
        <a:bodyPr/>
        <a:lstStyle/>
        <a:p>
          <a:endParaRPr lang="fr-FR"/>
        </a:p>
      </dgm:t>
    </dgm:pt>
    <dgm:pt modelId="{05B6A14E-A58A-427E-80F5-495E20005676}">
      <dgm:prSet/>
      <dgm:spPr>
        <a:solidFill>
          <a:schemeClr val="accent2"/>
        </a:solidFill>
      </dgm:spPr>
      <dgm:t>
        <a:bodyPr/>
        <a:lstStyle/>
        <a:p>
          <a:pPr rtl="0"/>
          <a:r>
            <a:rPr lang="fr-FR" b="1" smtClean="0"/>
            <a:t>A3: Mauvaise gestion des sessions et de l’authentification</a:t>
          </a:r>
          <a:endParaRPr kumimoji="0" lang="fr-FR" b="1" i="0" u="none" strike="noStrike" cap="none" spc="0" normalizeH="0" baseline="0" noProof="0" dirty="0" smtClean="0">
            <a:ln/>
            <a:effectLst/>
            <a:uLnTx/>
            <a:uFillTx/>
            <a:latin typeface="+mn-lt"/>
          </a:endParaRPr>
        </a:p>
      </dgm:t>
    </dgm:pt>
    <dgm:pt modelId="{2F9BC56F-924A-4353-9F8F-40E52BE6F39F}" type="parTrans" cxnId="{AE4E6705-38DF-4ECA-80E1-760699C4E255}">
      <dgm:prSet/>
      <dgm:spPr/>
      <dgm:t>
        <a:bodyPr/>
        <a:lstStyle/>
        <a:p>
          <a:endParaRPr lang="fr-FR"/>
        </a:p>
      </dgm:t>
    </dgm:pt>
    <dgm:pt modelId="{E232C4F9-D265-42B7-A469-2C93E3FE3984}" type="sibTrans" cxnId="{AE4E6705-38DF-4ECA-80E1-760699C4E255}">
      <dgm:prSet/>
      <dgm:spPr/>
      <dgm:t>
        <a:bodyPr/>
        <a:lstStyle/>
        <a:p>
          <a:endParaRPr lang="fr-FR"/>
        </a:p>
      </dgm:t>
    </dgm:pt>
    <dgm:pt modelId="{7FBC627C-7A5D-4F89-A1E1-F66E815CA8A7}">
      <dgm:prSet/>
      <dgm:spPr>
        <a:solidFill>
          <a:schemeClr val="accent2"/>
        </a:solidFill>
      </dgm:spPr>
      <dgm:t>
        <a:bodyPr/>
        <a:lstStyle/>
        <a:p>
          <a:pPr rtl="0"/>
          <a:r>
            <a:rPr kumimoji="0" lang="fr-FR" b="1" i="0" u="none" strike="noStrike" cap="none" spc="0" normalizeH="0" baseline="0" noProof="0" smtClean="0">
              <a:ln/>
              <a:effectLst/>
              <a:uLnTx/>
              <a:uFillTx/>
              <a:latin typeface="+mn-lt"/>
            </a:rPr>
            <a:t>A4:Référence directe non sécurisée à un objet</a:t>
          </a:r>
          <a:endParaRPr kumimoji="0" lang="fr-FR" b="1" i="0" u="none" strike="noStrike" cap="none" spc="0" normalizeH="0" baseline="0" noProof="0" dirty="0" smtClean="0">
            <a:ln/>
            <a:effectLst/>
            <a:uLnTx/>
            <a:uFillTx/>
            <a:latin typeface="+mn-lt"/>
          </a:endParaRPr>
        </a:p>
      </dgm:t>
    </dgm:pt>
    <dgm:pt modelId="{C77C0D7A-4688-41D5-A7B6-ECC1745C80BA}" type="parTrans" cxnId="{62F5A9D3-EBF9-4BEC-9613-FD255126CCE1}">
      <dgm:prSet/>
      <dgm:spPr/>
      <dgm:t>
        <a:bodyPr/>
        <a:lstStyle/>
        <a:p>
          <a:endParaRPr lang="fr-FR"/>
        </a:p>
      </dgm:t>
    </dgm:pt>
    <dgm:pt modelId="{678EE478-5D87-49D0-AC29-0A904E85A9CD}" type="sibTrans" cxnId="{62F5A9D3-EBF9-4BEC-9613-FD255126CCE1}">
      <dgm:prSet/>
      <dgm:spPr/>
      <dgm:t>
        <a:bodyPr/>
        <a:lstStyle/>
        <a:p>
          <a:endParaRPr lang="fr-FR"/>
        </a:p>
      </dgm:t>
    </dgm:pt>
    <dgm:pt modelId="{C1059736-A6E2-4762-8F49-0456CD8B7C69}">
      <dgm:prSet/>
      <dgm:spPr>
        <a:solidFill>
          <a:schemeClr val="accent2"/>
        </a:solidFill>
      </dgm:spPr>
      <dgm:t>
        <a:bodyPr/>
        <a:lstStyle/>
        <a:p>
          <a:pPr rtl="0"/>
          <a:r>
            <a:rPr kumimoji="0" lang="fr-FR" b="1" i="0" u="none" strike="noStrike" cap="none" spc="0" normalizeH="0" baseline="0" noProof="0" smtClean="0">
              <a:ln/>
              <a:effectLst/>
              <a:uLnTx/>
              <a:uFillTx/>
              <a:latin typeface="+mn-lt"/>
            </a:rPr>
            <a:t>A5: </a:t>
          </a:r>
          <a:r>
            <a:rPr kumimoji="0" lang="fr-FR" altLang="ja-JP" b="1" i="0" u="none" strike="noStrike" cap="none" spc="0" normalizeH="0" baseline="0" noProof="0" smtClean="0">
              <a:ln/>
              <a:effectLst/>
              <a:uLnTx/>
              <a:uFillTx/>
              <a:latin typeface="+mn-lt"/>
              <a:ea typeface="ＭＳ Ｐゴシック" pitchFamily="1" charset="-128"/>
            </a:rPr>
            <a:t>Cross Site Request Forgery (CSRF) </a:t>
          </a:r>
          <a:endParaRPr kumimoji="0" lang="fr-FR" b="1" i="0" u="none" strike="noStrike" cap="none" spc="0" normalizeH="0" baseline="0" noProof="0" dirty="0">
            <a:ln/>
            <a:effectLst/>
            <a:uLnTx/>
            <a:uFillTx/>
            <a:latin typeface="+mn-lt"/>
          </a:endParaRPr>
        </a:p>
      </dgm:t>
    </dgm:pt>
    <dgm:pt modelId="{DBCB215F-2702-4FBF-9B10-EE479A00694C}" type="parTrans" cxnId="{63E0B01F-E6B0-4341-846D-AEB7BCF19307}">
      <dgm:prSet/>
      <dgm:spPr/>
      <dgm:t>
        <a:bodyPr/>
        <a:lstStyle/>
        <a:p>
          <a:endParaRPr lang="fr-FR"/>
        </a:p>
      </dgm:t>
    </dgm:pt>
    <dgm:pt modelId="{C998CC39-D1D3-43DE-8252-4B94A9279E42}" type="sibTrans" cxnId="{63E0B01F-E6B0-4341-846D-AEB7BCF19307}">
      <dgm:prSet/>
      <dgm:spPr/>
      <dgm:t>
        <a:bodyPr/>
        <a:lstStyle/>
        <a:p>
          <a:endParaRPr lang="fr-FR"/>
        </a:p>
      </dgm:t>
    </dgm:pt>
    <dgm:pt modelId="{5C24D233-3DB0-4C32-81EF-7ACC332CB1F3}">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fr-FR" b="1" smtClean="0"/>
            <a:t>A7: Mauvaise </a:t>
          </a:r>
          <a:r>
            <a:rPr lang="fr-FR" b="1" noProof="0" smtClean="0"/>
            <a:t>restriction</a:t>
          </a:r>
          <a:r>
            <a:rPr lang="fr-FR" b="1" smtClean="0"/>
            <a:t> d’accès à une URL</a:t>
          </a:r>
          <a:endParaRPr lang="fr-FR" b="1" dirty="0"/>
        </a:p>
      </dgm:t>
    </dgm:pt>
    <dgm:pt modelId="{F5591FC6-FDE3-41DF-8680-4B5B59B25A82}" type="parTrans" cxnId="{CA5F0586-67E5-44E0-94E6-0C3E3514C615}">
      <dgm:prSet/>
      <dgm:spPr/>
      <dgm:t>
        <a:bodyPr/>
        <a:lstStyle/>
        <a:p>
          <a:endParaRPr lang="fr-FR"/>
        </a:p>
      </dgm:t>
    </dgm:pt>
    <dgm:pt modelId="{E603982F-10ED-4D46-B99D-396ABE011015}" type="sibTrans" cxnId="{CA5F0586-67E5-44E0-94E6-0C3E3514C615}">
      <dgm:prSet/>
      <dgm:spPr/>
      <dgm:t>
        <a:bodyPr/>
        <a:lstStyle/>
        <a:p>
          <a:endParaRPr lang="fr-FR"/>
        </a:p>
      </dgm:t>
    </dgm:pt>
    <dgm:pt modelId="{84B38A77-F4AB-48EC-BE27-B8F2C8B986E2}">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fr-FR" b="1" dirty="0" smtClean="0"/>
            <a:t>A10: Protection insuffisante lors du transport des données</a:t>
          </a:r>
          <a:endParaRPr lang="fr-FR" b="1" dirty="0"/>
        </a:p>
      </dgm:t>
    </dgm:pt>
    <dgm:pt modelId="{6AD7C044-BEFE-43E1-AF8D-75816B83B709}" type="parTrans" cxnId="{2925D981-E56F-46C4-AE56-96FB49841DB6}">
      <dgm:prSet/>
      <dgm:spPr/>
      <dgm:t>
        <a:bodyPr/>
        <a:lstStyle/>
        <a:p>
          <a:endParaRPr lang="fr-FR"/>
        </a:p>
      </dgm:t>
    </dgm:pt>
    <dgm:pt modelId="{52E71ADB-8DE7-48E6-8ED5-C1EE6B7F6519}" type="sibTrans" cxnId="{2925D981-E56F-46C4-AE56-96FB49841DB6}">
      <dgm:prSet/>
      <dgm:spPr/>
      <dgm:t>
        <a:bodyPr/>
        <a:lstStyle/>
        <a:p>
          <a:endParaRPr lang="fr-FR"/>
        </a:p>
      </dgm:t>
    </dgm:pt>
    <dgm:pt modelId="{584DF2DC-A3E2-42A9-A4DD-34ECE38ABCD8}">
      <dgm:prSet phldrT="[Text]"/>
      <dgm:spPr>
        <a:solidFill>
          <a:schemeClr val="accent2"/>
        </a:solidFill>
      </dgm:spPr>
      <dgm:t>
        <a:bodyPr/>
        <a:lstStyle/>
        <a:p>
          <a:pPr rtl="0"/>
          <a:r>
            <a:rPr kumimoji="0" lang="fr-FR" b="1" i="0" u="none" strike="noStrike" cap="none" spc="0" normalizeH="0" baseline="0" noProof="0" smtClean="0">
              <a:ln/>
              <a:effectLst/>
              <a:uLnTx/>
              <a:uFillTx/>
              <a:latin typeface="+mn-lt"/>
            </a:rPr>
            <a:t>A2: Cross Site Scripting (XSS)</a:t>
          </a:r>
          <a:endParaRPr lang="fr-FR" b="1" dirty="0"/>
        </a:p>
      </dgm:t>
    </dgm:pt>
    <dgm:pt modelId="{27909C0A-2D2F-4337-9888-7CCBACA70B81}" type="parTrans" cxnId="{068981B0-B9E8-47B0-B8BE-FE4E45596C89}">
      <dgm:prSet/>
      <dgm:spPr/>
      <dgm:t>
        <a:bodyPr/>
        <a:lstStyle/>
        <a:p>
          <a:endParaRPr lang="fr-FR"/>
        </a:p>
      </dgm:t>
    </dgm:pt>
    <dgm:pt modelId="{7570567D-28CF-418F-AC7F-DC79EC5FF975}" type="sibTrans" cxnId="{068981B0-B9E8-47B0-B8BE-FE4E45596C89}">
      <dgm:prSet/>
      <dgm:spPr/>
      <dgm:t>
        <a:bodyPr/>
        <a:lstStyle/>
        <a:p>
          <a:endParaRPr lang="fr-FR"/>
        </a:p>
      </dgm:t>
    </dgm:pt>
    <dgm:pt modelId="{846EF5E7-7A12-4A2D-8078-692B44CFA137}">
      <dgm:prSet/>
      <dgm:spPr>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dgm:spPr>
      <dgm:t>
        <a:bodyPr/>
        <a:lstStyle/>
        <a:p>
          <a:r>
            <a:rPr lang="fr-FR" b="1" smtClean="0"/>
            <a:t>A9: Mauvais stockage cryptographique</a:t>
          </a:r>
          <a:endParaRPr lang="fr-FR" b="1" dirty="0"/>
        </a:p>
      </dgm:t>
    </dgm:pt>
    <dgm:pt modelId="{43814BFA-CD4E-419C-A63A-DC90D2A57CC5}" type="sibTrans" cxnId="{EE63E925-AA23-4845-AFDE-51A13445419A}">
      <dgm:prSet/>
      <dgm:spPr/>
      <dgm:t>
        <a:bodyPr/>
        <a:lstStyle/>
        <a:p>
          <a:endParaRPr lang="fr-FR"/>
        </a:p>
      </dgm:t>
    </dgm:pt>
    <dgm:pt modelId="{8B8DF4B1-CA44-47CA-904E-75C1DB8D30C6}" type="parTrans" cxnId="{EE63E925-AA23-4845-AFDE-51A13445419A}">
      <dgm:prSet/>
      <dgm:spPr/>
      <dgm:t>
        <a:bodyPr/>
        <a:lstStyle/>
        <a:p>
          <a:endParaRPr lang="fr-FR"/>
        </a:p>
      </dgm:t>
    </dgm:pt>
    <dgm:pt modelId="{E3082521-43B2-4C4A-A315-C30A88ECFA26}">
      <dgm:prSet/>
      <dgm:spPr>
        <a:solidFill>
          <a:srgbClr val="FF0000"/>
        </a:solidFill>
      </dgm:spPr>
      <dgm:t>
        <a:bodyPr/>
        <a:lstStyle/>
        <a:p>
          <a:r>
            <a:rPr lang="fr-FR" b="1" smtClean="0"/>
            <a:t>A8:  Redirections  non valdiées</a:t>
          </a:r>
          <a:endParaRPr lang="fr-FR" b="1" dirty="0"/>
        </a:p>
      </dgm:t>
    </dgm:pt>
    <dgm:pt modelId="{D6DE54C6-2288-4630-8340-24A01192AE88}" type="parTrans" cxnId="{D269E425-07A1-4CC4-8F5F-FC0E85536531}">
      <dgm:prSet/>
      <dgm:spPr/>
      <dgm:t>
        <a:bodyPr/>
        <a:lstStyle/>
        <a:p>
          <a:endParaRPr lang="fr-FR"/>
        </a:p>
      </dgm:t>
    </dgm:pt>
    <dgm:pt modelId="{EA7292A8-6354-4FF1-B1CA-CA7EADE1DBF1}" type="sibTrans" cxnId="{D269E425-07A1-4CC4-8F5F-FC0E85536531}">
      <dgm:prSet/>
      <dgm:spPr/>
      <dgm:t>
        <a:bodyPr/>
        <a:lstStyle/>
        <a:p>
          <a:endParaRPr lang="fr-FR"/>
        </a:p>
      </dgm:t>
    </dgm:pt>
    <dgm:pt modelId="{E1CE3EE4-2936-4D8B-92A3-E104BE0FAA24}" type="pres">
      <dgm:prSet presAssocID="{267281CF-8B67-4D2B-AFDC-72ADEAA7440C}" presName="diagram" presStyleCnt="0">
        <dgm:presLayoutVars>
          <dgm:dir/>
          <dgm:resizeHandles val="exact"/>
        </dgm:presLayoutVars>
      </dgm:prSet>
      <dgm:spPr/>
      <dgm:t>
        <a:bodyPr/>
        <a:lstStyle/>
        <a:p>
          <a:endParaRPr lang="en-US"/>
        </a:p>
      </dgm:t>
    </dgm:pt>
    <dgm:pt modelId="{AD2E9B06-A06B-443C-83A3-58564550A9C4}" type="pres">
      <dgm:prSet presAssocID="{64169CBD-621B-41AC-8098-190EB836285B}" presName="node" presStyleLbl="node1" presStyleIdx="0" presStyleCnt="10">
        <dgm:presLayoutVars>
          <dgm:bulletEnabled val="1"/>
        </dgm:presLayoutVars>
      </dgm:prSet>
      <dgm:spPr/>
      <dgm:t>
        <a:bodyPr/>
        <a:lstStyle/>
        <a:p>
          <a:endParaRPr lang="en-US"/>
        </a:p>
      </dgm:t>
    </dgm:pt>
    <dgm:pt modelId="{A30A05D7-A3A0-471E-BE40-D9A5641B2C43}" type="pres">
      <dgm:prSet presAssocID="{55DCDCCE-3CAF-428A-ABFC-A8BC8FEF6AA5}" presName="sibTrans" presStyleCnt="0"/>
      <dgm:spPr/>
    </dgm:pt>
    <dgm:pt modelId="{B1556E44-69BD-4479-8EA4-18F7FE371684}" type="pres">
      <dgm:prSet presAssocID="{584DF2DC-A3E2-42A9-A4DD-34ECE38ABCD8}" presName="node" presStyleLbl="node1" presStyleIdx="1" presStyleCnt="10">
        <dgm:presLayoutVars>
          <dgm:bulletEnabled val="1"/>
        </dgm:presLayoutVars>
      </dgm:prSet>
      <dgm:spPr/>
      <dgm:t>
        <a:bodyPr/>
        <a:lstStyle/>
        <a:p>
          <a:endParaRPr lang="en-US"/>
        </a:p>
      </dgm:t>
    </dgm:pt>
    <dgm:pt modelId="{2B819F13-AFCE-4A33-B523-90120380CD70}" type="pres">
      <dgm:prSet presAssocID="{7570567D-28CF-418F-AC7F-DC79EC5FF975}" presName="sibTrans" presStyleCnt="0"/>
      <dgm:spPr/>
    </dgm:pt>
    <dgm:pt modelId="{049F4145-C84A-42C6-8C4A-A73F5D1F13B1}" type="pres">
      <dgm:prSet presAssocID="{05B6A14E-A58A-427E-80F5-495E20005676}" presName="node" presStyleLbl="node1" presStyleIdx="2" presStyleCnt="10" custLinFactNeighborX="-195">
        <dgm:presLayoutVars>
          <dgm:bulletEnabled val="1"/>
        </dgm:presLayoutVars>
      </dgm:prSet>
      <dgm:spPr/>
      <dgm:t>
        <a:bodyPr/>
        <a:lstStyle/>
        <a:p>
          <a:endParaRPr lang="en-US"/>
        </a:p>
      </dgm:t>
    </dgm:pt>
    <dgm:pt modelId="{83238806-E393-4882-A18C-F18C628330C0}" type="pres">
      <dgm:prSet presAssocID="{E232C4F9-D265-42B7-A469-2C93E3FE3984}" presName="sibTrans" presStyleCnt="0"/>
      <dgm:spPr/>
    </dgm:pt>
    <dgm:pt modelId="{C3E7A39C-1CAB-4280-9674-550D9EBD3664}" type="pres">
      <dgm:prSet presAssocID="{7FBC627C-7A5D-4F89-A1E1-F66E815CA8A7}" presName="node" presStyleLbl="node1" presStyleIdx="3" presStyleCnt="10">
        <dgm:presLayoutVars>
          <dgm:bulletEnabled val="1"/>
        </dgm:presLayoutVars>
      </dgm:prSet>
      <dgm:spPr/>
      <dgm:t>
        <a:bodyPr/>
        <a:lstStyle/>
        <a:p>
          <a:endParaRPr lang="en-US"/>
        </a:p>
      </dgm:t>
    </dgm:pt>
    <dgm:pt modelId="{931C115E-C0A7-4720-AB3F-606E25B53088}" type="pres">
      <dgm:prSet presAssocID="{678EE478-5D87-49D0-AC29-0A904E85A9CD}" presName="sibTrans" presStyleCnt="0"/>
      <dgm:spPr/>
    </dgm:pt>
    <dgm:pt modelId="{E75F8F30-3FA0-429A-A777-BC11F620C600}" type="pres">
      <dgm:prSet presAssocID="{C1059736-A6E2-4762-8F49-0456CD8B7C69}" presName="node" presStyleLbl="node1" presStyleIdx="4" presStyleCnt="10">
        <dgm:presLayoutVars>
          <dgm:bulletEnabled val="1"/>
        </dgm:presLayoutVars>
      </dgm:prSet>
      <dgm:spPr/>
      <dgm:t>
        <a:bodyPr/>
        <a:lstStyle/>
        <a:p>
          <a:endParaRPr lang="en-US"/>
        </a:p>
      </dgm:t>
    </dgm:pt>
    <dgm:pt modelId="{52B5463B-623E-4AEB-A7DB-47178B6C71AF}" type="pres">
      <dgm:prSet presAssocID="{C998CC39-D1D3-43DE-8252-4B94A9279E42}" presName="sibTrans" presStyleCnt="0"/>
      <dgm:spPr/>
    </dgm:pt>
    <dgm:pt modelId="{764C6158-AD60-4271-9C65-2ABDF85CAA50}" type="pres">
      <dgm:prSet presAssocID="{8BCDC084-67CA-4889-BB16-FDAA18262BAD}" presName="node" presStyleLbl="node1" presStyleIdx="5" presStyleCnt="10">
        <dgm:presLayoutVars>
          <dgm:bulletEnabled val="1"/>
        </dgm:presLayoutVars>
      </dgm:prSet>
      <dgm:spPr/>
      <dgm:t>
        <a:bodyPr/>
        <a:lstStyle/>
        <a:p>
          <a:endParaRPr lang="en-US"/>
        </a:p>
      </dgm:t>
    </dgm:pt>
    <dgm:pt modelId="{14B07B39-8E48-404A-8551-E175E2765349}" type="pres">
      <dgm:prSet presAssocID="{C306F358-4A0E-4076-9570-D654E65D82B2}" presName="sibTrans" presStyleCnt="0"/>
      <dgm:spPr/>
    </dgm:pt>
    <dgm:pt modelId="{7EE8E211-C96C-4DF9-8900-734142B29595}" type="pres">
      <dgm:prSet presAssocID="{5C24D233-3DB0-4C32-81EF-7ACC332CB1F3}" presName="node" presStyleLbl="node1" presStyleIdx="6" presStyleCnt="10">
        <dgm:presLayoutVars>
          <dgm:bulletEnabled val="1"/>
        </dgm:presLayoutVars>
      </dgm:prSet>
      <dgm:spPr/>
      <dgm:t>
        <a:bodyPr/>
        <a:lstStyle/>
        <a:p>
          <a:endParaRPr lang="en-US"/>
        </a:p>
      </dgm:t>
    </dgm:pt>
    <dgm:pt modelId="{E9E71F50-CD50-47B8-B891-E1981D4DA6A9}" type="pres">
      <dgm:prSet presAssocID="{E603982F-10ED-4D46-B99D-396ABE011015}" presName="sibTrans" presStyleCnt="0"/>
      <dgm:spPr/>
    </dgm:pt>
    <dgm:pt modelId="{2BFD1927-216E-430A-B0C4-24997B033C54}" type="pres">
      <dgm:prSet presAssocID="{E3082521-43B2-4C4A-A315-C30A88ECFA26}" presName="node" presStyleLbl="node1" presStyleIdx="7" presStyleCnt="10">
        <dgm:presLayoutVars>
          <dgm:bulletEnabled val="1"/>
        </dgm:presLayoutVars>
      </dgm:prSet>
      <dgm:spPr/>
      <dgm:t>
        <a:bodyPr/>
        <a:lstStyle/>
        <a:p>
          <a:endParaRPr lang="en-US"/>
        </a:p>
      </dgm:t>
    </dgm:pt>
    <dgm:pt modelId="{A8360D21-B5BE-4606-8CD3-B3FFDA897778}" type="pres">
      <dgm:prSet presAssocID="{EA7292A8-6354-4FF1-B1CA-CA7EADE1DBF1}" presName="sibTrans" presStyleCnt="0"/>
      <dgm:spPr/>
    </dgm:pt>
    <dgm:pt modelId="{197F7632-2D2A-4420-B291-4012329DD8F7}" type="pres">
      <dgm:prSet presAssocID="{846EF5E7-7A12-4A2D-8078-692B44CFA137}" presName="node" presStyleLbl="node1" presStyleIdx="8" presStyleCnt="10" custLinFactNeighborX="195" custLinFactNeighborY="2508">
        <dgm:presLayoutVars>
          <dgm:bulletEnabled val="1"/>
        </dgm:presLayoutVars>
      </dgm:prSet>
      <dgm:spPr/>
      <dgm:t>
        <a:bodyPr/>
        <a:lstStyle/>
        <a:p>
          <a:endParaRPr lang="en-US"/>
        </a:p>
      </dgm:t>
    </dgm:pt>
    <dgm:pt modelId="{7FE07918-1660-4087-9562-142F8850DBDE}" type="pres">
      <dgm:prSet presAssocID="{43814BFA-CD4E-419C-A63A-DC90D2A57CC5}" presName="sibTrans" presStyleCnt="0"/>
      <dgm:spPr/>
    </dgm:pt>
    <dgm:pt modelId="{9F4DF532-F70D-4CBC-9753-6C2F6F868710}" type="pres">
      <dgm:prSet presAssocID="{84B38A77-F4AB-48EC-BE27-B8F2C8B986E2}" presName="node" presStyleLbl="node1" presStyleIdx="9" presStyleCnt="10">
        <dgm:presLayoutVars>
          <dgm:bulletEnabled val="1"/>
        </dgm:presLayoutVars>
      </dgm:prSet>
      <dgm:spPr/>
      <dgm:t>
        <a:bodyPr/>
        <a:lstStyle/>
        <a:p>
          <a:endParaRPr lang="en-US"/>
        </a:p>
      </dgm:t>
    </dgm:pt>
  </dgm:ptLst>
  <dgm:cxnLst>
    <dgm:cxn modelId="{62F5A9D3-EBF9-4BEC-9613-FD255126CCE1}" srcId="{267281CF-8B67-4D2B-AFDC-72ADEAA7440C}" destId="{7FBC627C-7A5D-4F89-A1E1-F66E815CA8A7}" srcOrd="3" destOrd="0" parTransId="{C77C0D7A-4688-41D5-A7B6-ECC1745C80BA}" sibTransId="{678EE478-5D87-49D0-AC29-0A904E85A9CD}"/>
    <dgm:cxn modelId="{710FCF7E-A212-43BD-84A5-B5328D0ACF42}" type="presOf" srcId="{05B6A14E-A58A-427E-80F5-495E20005676}" destId="{049F4145-C84A-42C6-8C4A-A73F5D1F13B1}" srcOrd="0" destOrd="0" presId="urn:microsoft.com/office/officeart/2005/8/layout/default"/>
    <dgm:cxn modelId="{AE4E6705-38DF-4ECA-80E1-760699C4E255}" srcId="{267281CF-8B67-4D2B-AFDC-72ADEAA7440C}" destId="{05B6A14E-A58A-427E-80F5-495E20005676}" srcOrd="2" destOrd="0" parTransId="{2F9BC56F-924A-4353-9F8F-40E52BE6F39F}" sibTransId="{E232C4F9-D265-42B7-A469-2C93E3FE3984}"/>
    <dgm:cxn modelId="{068981B0-B9E8-47B0-B8BE-FE4E45596C89}" srcId="{267281CF-8B67-4D2B-AFDC-72ADEAA7440C}" destId="{584DF2DC-A3E2-42A9-A4DD-34ECE38ABCD8}" srcOrd="1" destOrd="0" parTransId="{27909C0A-2D2F-4337-9888-7CCBACA70B81}" sibTransId="{7570567D-28CF-418F-AC7F-DC79EC5FF975}"/>
    <dgm:cxn modelId="{94CD163C-1883-4F0F-AB79-2441A996967A}" type="presOf" srcId="{8BCDC084-67CA-4889-BB16-FDAA18262BAD}" destId="{764C6158-AD60-4271-9C65-2ABDF85CAA50}" srcOrd="0" destOrd="0" presId="urn:microsoft.com/office/officeart/2005/8/layout/default"/>
    <dgm:cxn modelId="{B3057EC5-6D8A-4C2F-BE8D-30E12D54E033}" type="presOf" srcId="{584DF2DC-A3E2-42A9-A4DD-34ECE38ABCD8}" destId="{B1556E44-69BD-4479-8EA4-18F7FE371684}" srcOrd="0" destOrd="0" presId="urn:microsoft.com/office/officeart/2005/8/layout/default"/>
    <dgm:cxn modelId="{03410D15-AC1A-4BCD-8DDE-C040CD4068DA}" type="presOf" srcId="{E3082521-43B2-4C4A-A315-C30A88ECFA26}" destId="{2BFD1927-216E-430A-B0C4-24997B033C54}" srcOrd="0" destOrd="0" presId="urn:microsoft.com/office/officeart/2005/8/layout/default"/>
    <dgm:cxn modelId="{C0BDCD59-9587-406D-9E66-E1721FCED0DF}" type="presOf" srcId="{846EF5E7-7A12-4A2D-8078-692B44CFA137}" destId="{197F7632-2D2A-4420-B291-4012329DD8F7}" srcOrd="0" destOrd="0" presId="urn:microsoft.com/office/officeart/2005/8/layout/default"/>
    <dgm:cxn modelId="{D269E425-07A1-4CC4-8F5F-FC0E85536531}" srcId="{267281CF-8B67-4D2B-AFDC-72ADEAA7440C}" destId="{E3082521-43B2-4C4A-A315-C30A88ECFA26}" srcOrd="7" destOrd="0" parTransId="{D6DE54C6-2288-4630-8340-24A01192AE88}" sibTransId="{EA7292A8-6354-4FF1-B1CA-CA7EADE1DBF1}"/>
    <dgm:cxn modelId="{FC0B8724-4C9C-4FFA-AB1A-3A6825BF69CC}" type="presOf" srcId="{267281CF-8B67-4D2B-AFDC-72ADEAA7440C}" destId="{E1CE3EE4-2936-4D8B-92A3-E104BE0FAA24}" srcOrd="0" destOrd="0" presId="urn:microsoft.com/office/officeart/2005/8/layout/default"/>
    <dgm:cxn modelId="{5A921243-A90F-4BBE-9126-52F9883483B3}" type="presOf" srcId="{64169CBD-621B-41AC-8098-190EB836285B}" destId="{AD2E9B06-A06B-443C-83A3-58564550A9C4}" srcOrd="0" destOrd="0" presId="urn:microsoft.com/office/officeart/2005/8/layout/default"/>
    <dgm:cxn modelId="{6B5B9982-441E-48B4-876A-AF32CD36E0C4}" type="presOf" srcId="{5C24D233-3DB0-4C32-81EF-7ACC332CB1F3}" destId="{7EE8E211-C96C-4DF9-8900-734142B29595}" srcOrd="0" destOrd="0" presId="urn:microsoft.com/office/officeart/2005/8/layout/default"/>
    <dgm:cxn modelId="{52D3180C-8658-497B-8561-6C2119D79C7A}" type="presOf" srcId="{84B38A77-F4AB-48EC-BE27-B8F2C8B986E2}" destId="{9F4DF532-F70D-4CBC-9753-6C2F6F868710}" srcOrd="0" destOrd="0" presId="urn:microsoft.com/office/officeart/2005/8/layout/default"/>
    <dgm:cxn modelId="{63E0B01F-E6B0-4341-846D-AEB7BCF19307}" srcId="{267281CF-8B67-4D2B-AFDC-72ADEAA7440C}" destId="{C1059736-A6E2-4762-8F49-0456CD8B7C69}" srcOrd="4" destOrd="0" parTransId="{DBCB215F-2702-4FBF-9B10-EE479A00694C}" sibTransId="{C998CC39-D1D3-43DE-8252-4B94A9279E42}"/>
    <dgm:cxn modelId="{322AB869-85F4-43AD-9569-31E2A1FF6D5C}" type="presOf" srcId="{7FBC627C-7A5D-4F89-A1E1-F66E815CA8A7}" destId="{C3E7A39C-1CAB-4280-9674-550D9EBD3664}" srcOrd="0" destOrd="0" presId="urn:microsoft.com/office/officeart/2005/8/layout/default"/>
    <dgm:cxn modelId="{F6779815-9DD5-4E1D-8354-1D4E0FFC719C}" type="presOf" srcId="{C1059736-A6E2-4762-8F49-0456CD8B7C69}" destId="{E75F8F30-3FA0-429A-A777-BC11F620C600}" srcOrd="0" destOrd="0" presId="urn:microsoft.com/office/officeart/2005/8/layout/default"/>
    <dgm:cxn modelId="{87367C5A-800E-4ABA-8B2B-CF70A5C89137}" srcId="{267281CF-8B67-4D2B-AFDC-72ADEAA7440C}" destId="{8BCDC084-67CA-4889-BB16-FDAA18262BAD}" srcOrd="5" destOrd="0" parTransId="{DFCC82B9-B307-4045-991F-0A63623D1F34}" sibTransId="{C306F358-4A0E-4076-9570-D654E65D82B2}"/>
    <dgm:cxn modelId="{E8FA1B3E-891C-44F5-8B95-213F7D5CE5C0}" srcId="{267281CF-8B67-4D2B-AFDC-72ADEAA7440C}" destId="{64169CBD-621B-41AC-8098-190EB836285B}" srcOrd="0" destOrd="0" parTransId="{C2478B4C-85CC-4B56-8035-A1D085B2572C}" sibTransId="{55DCDCCE-3CAF-428A-ABFC-A8BC8FEF6AA5}"/>
    <dgm:cxn modelId="{CA5F0586-67E5-44E0-94E6-0C3E3514C615}" srcId="{267281CF-8B67-4D2B-AFDC-72ADEAA7440C}" destId="{5C24D233-3DB0-4C32-81EF-7ACC332CB1F3}" srcOrd="6" destOrd="0" parTransId="{F5591FC6-FDE3-41DF-8680-4B5B59B25A82}" sibTransId="{E603982F-10ED-4D46-B99D-396ABE011015}"/>
    <dgm:cxn modelId="{2925D981-E56F-46C4-AE56-96FB49841DB6}" srcId="{267281CF-8B67-4D2B-AFDC-72ADEAA7440C}" destId="{84B38A77-F4AB-48EC-BE27-B8F2C8B986E2}" srcOrd="9" destOrd="0" parTransId="{6AD7C044-BEFE-43E1-AF8D-75816B83B709}" sibTransId="{52E71ADB-8DE7-48E6-8ED5-C1EE6B7F6519}"/>
    <dgm:cxn modelId="{EE63E925-AA23-4845-AFDE-51A13445419A}" srcId="{267281CF-8B67-4D2B-AFDC-72ADEAA7440C}" destId="{846EF5E7-7A12-4A2D-8078-692B44CFA137}" srcOrd="8" destOrd="0" parTransId="{8B8DF4B1-CA44-47CA-904E-75C1DB8D30C6}" sibTransId="{43814BFA-CD4E-419C-A63A-DC90D2A57CC5}"/>
    <dgm:cxn modelId="{02D8EE29-199A-42A4-AB63-AE8274CF14A5}" type="presParOf" srcId="{E1CE3EE4-2936-4D8B-92A3-E104BE0FAA24}" destId="{AD2E9B06-A06B-443C-83A3-58564550A9C4}" srcOrd="0" destOrd="0" presId="urn:microsoft.com/office/officeart/2005/8/layout/default"/>
    <dgm:cxn modelId="{B4074826-77DD-44DE-834E-ECA270137127}" type="presParOf" srcId="{E1CE3EE4-2936-4D8B-92A3-E104BE0FAA24}" destId="{A30A05D7-A3A0-471E-BE40-D9A5641B2C43}" srcOrd="1" destOrd="0" presId="urn:microsoft.com/office/officeart/2005/8/layout/default"/>
    <dgm:cxn modelId="{92D6A685-1155-45F2-9A9F-77223A86FFF1}" type="presParOf" srcId="{E1CE3EE4-2936-4D8B-92A3-E104BE0FAA24}" destId="{B1556E44-69BD-4479-8EA4-18F7FE371684}" srcOrd="2" destOrd="0" presId="urn:microsoft.com/office/officeart/2005/8/layout/default"/>
    <dgm:cxn modelId="{78D8FB93-BC98-4BD3-8CD1-37DE98B0B8AC}" type="presParOf" srcId="{E1CE3EE4-2936-4D8B-92A3-E104BE0FAA24}" destId="{2B819F13-AFCE-4A33-B523-90120380CD70}" srcOrd="3" destOrd="0" presId="urn:microsoft.com/office/officeart/2005/8/layout/default"/>
    <dgm:cxn modelId="{5C1CBB4D-1FA3-4F0B-9E84-666B46F03E07}" type="presParOf" srcId="{E1CE3EE4-2936-4D8B-92A3-E104BE0FAA24}" destId="{049F4145-C84A-42C6-8C4A-A73F5D1F13B1}" srcOrd="4" destOrd="0" presId="urn:microsoft.com/office/officeart/2005/8/layout/default"/>
    <dgm:cxn modelId="{31AE1118-123D-4848-8426-434B6B78D9D7}" type="presParOf" srcId="{E1CE3EE4-2936-4D8B-92A3-E104BE0FAA24}" destId="{83238806-E393-4882-A18C-F18C628330C0}" srcOrd="5" destOrd="0" presId="urn:microsoft.com/office/officeart/2005/8/layout/default"/>
    <dgm:cxn modelId="{BF07AAF2-141E-4288-BB40-F4B18B1DE682}" type="presParOf" srcId="{E1CE3EE4-2936-4D8B-92A3-E104BE0FAA24}" destId="{C3E7A39C-1CAB-4280-9674-550D9EBD3664}" srcOrd="6" destOrd="0" presId="urn:microsoft.com/office/officeart/2005/8/layout/default"/>
    <dgm:cxn modelId="{87D7FB4F-2672-48E3-9144-9CF471129D3D}" type="presParOf" srcId="{E1CE3EE4-2936-4D8B-92A3-E104BE0FAA24}" destId="{931C115E-C0A7-4720-AB3F-606E25B53088}" srcOrd="7" destOrd="0" presId="urn:microsoft.com/office/officeart/2005/8/layout/default"/>
    <dgm:cxn modelId="{F427F582-5F7D-48D9-9808-F7C0ACB7E3AC}" type="presParOf" srcId="{E1CE3EE4-2936-4D8B-92A3-E104BE0FAA24}" destId="{E75F8F30-3FA0-429A-A777-BC11F620C600}" srcOrd="8" destOrd="0" presId="urn:microsoft.com/office/officeart/2005/8/layout/default"/>
    <dgm:cxn modelId="{A80D4EEE-946D-483C-9FBE-55E53A92B91D}" type="presParOf" srcId="{E1CE3EE4-2936-4D8B-92A3-E104BE0FAA24}" destId="{52B5463B-623E-4AEB-A7DB-47178B6C71AF}" srcOrd="9" destOrd="0" presId="urn:microsoft.com/office/officeart/2005/8/layout/default"/>
    <dgm:cxn modelId="{13AEBFF0-E4E1-4C5E-90E6-0A6F9E38E0D8}" type="presParOf" srcId="{E1CE3EE4-2936-4D8B-92A3-E104BE0FAA24}" destId="{764C6158-AD60-4271-9C65-2ABDF85CAA50}" srcOrd="10" destOrd="0" presId="urn:microsoft.com/office/officeart/2005/8/layout/default"/>
    <dgm:cxn modelId="{D4AEFC39-52DE-43BA-A585-7B1861258A71}" type="presParOf" srcId="{E1CE3EE4-2936-4D8B-92A3-E104BE0FAA24}" destId="{14B07B39-8E48-404A-8551-E175E2765349}" srcOrd="11" destOrd="0" presId="urn:microsoft.com/office/officeart/2005/8/layout/default"/>
    <dgm:cxn modelId="{CB79DA5A-5600-47F3-8A57-025C37D81F16}" type="presParOf" srcId="{E1CE3EE4-2936-4D8B-92A3-E104BE0FAA24}" destId="{7EE8E211-C96C-4DF9-8900-734142B29595}" srcOrd="12" destOrd="0" presId="urn:microsoft.com/office/officeart/2005/8/layout/default"/>
    <dgm:cxn modelId="{ED02BA14-3EFB-46AA-9634-F7CFC5A312D1}" type="presParOf" srcId="{E1CE3EE4-2936-4D8B-92A3-E104BE0FAA24}" destId="{E9E71F50-CD50-47B8-B891-E1981D4DA6A9}" srcOrd="13" destOrd="0" presId="urn:microsoft.com/office/officeart/2005/8/layout/default"/>
    <dgm:cxn modelId="{7D7B365F-758A-4426-BACD-F211CC8B9FF2}" type="presParOf" srcId="{E1CE3EE4-2936-4D8B-92A3-E104BE0FAA24}" destId="{2BFD1927-216E-430A-B0C4-24997B033C54}" srcOrd="14" destOrd="0" presId="urn:microsoft.com/office/officeart/2005/8/layout/default"/>
    <dgm:cxn modelId="{C547E864-65F1-4403-A738-B627B5490D34}" type="presParOf" srcId="{E1CE3EE4-2936-4D8B-92A3-E104BE0FAA24}" destId="{A8360D21-B5BE-4606-8CD3-B3FFDA897778}" srcOrd="15" destOrd="0" presId="urn:microsoft.com/office/officeart/2005/8/layout/default"/>
    <dgm:cxn modelId="{FD112385-7E71-4741-AFA0-492596D9376B}" type="presParOf" srcId="{E1CE3EE4-2936-4D8B-92A3-E104BE0FAA24}" destId="{197F7632-2D2A-4420-B291-4012329DD8F7}" srcOrd="16" destOrd="0" presId="urn:microsoft.com/office/officeart/2005/8/layout/default"/>
    <dgm:cxn modelId="{481F4602-04C7-42CD-BAE3-D29245B3707A}" type="presParOf" srcId="{E1CE3EE4-2936-4D8B-92A3-E104BE0FAA24}" destId="{7FE07918-1660-4087-9562-142F8850DBDE}" srcOrd="17" destOrd="0" presId="urn:microsoft.com/office/officeart/2005/8/layout/default"/>
    <dgm:cxn modelId="{477008BC-AF03-4675-9A18-AEAE9F8FFCB1}" type="presParOf" srcId="{E1CE3EE4-2936-4D8B-92A3-E104BE0FAA24}" destId="{9F4DF532-F70D-4CBC-9753-6C2F6F868710}" srcOrd="18" destOrd="0" presId="urn:microsoft.com/office/officeart/2005/8/layout/default"/>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876F7C-E241-41EF-9B9B-57321D7CECD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937EA3F-F180-4E4A-A61C-82485C2DF7E1}">
      <dgm:prSet phldrT="[Text]"/>
      <dgm:spPr>
        <a:solidFill>
          <a:schemeClr val="accent2"/>
        </a:solidFill>
      </dgm:spPr>
      <dgm:t>
        <a:bodyPr/>
        <a:lstStyle/>
        <a:p>
          <a:r>
            <a:rPr lang="fr-FR" noProof="0" smtClean="0"/>
            <a:t>L’injection</a:t>
          </a:r>
          <a:endParaRPr lang="fr-FR" noProof="0"/>
        </a:p>
      </dgm:t>
    </dgm:pt>
    <dgm:pt modelId="{72E00A95-27F6-41C1-8C5D-6C65204BB3C5}" type="parTrans" cxnId="{6E7CB017-9119-4B03-AAC7-C9E8EDA62A09}">
      <dgm:prSet/>
      <dgm:spPr/>
      <dgm:t>
        <a:bodyPr/>
        <a:lstStyle/>
        <a:p>
          <a:endParaRPr lang="fr-FR" noProof="0"/>
        </a:p>
      </dgm:t>
    </dgm:pt>
    <dgm:pt modelId="{FAB9B14C-FAC9-46E2-A8D4-890897F29FAF}" type="sibTrans" cxnId="{6E7CB017-9119-4B03-AAC7-C9E8EDA62A09}">
      <dgm:prSet/>
      <dgm:spPr/>
      <dgm:t>
        <a:bodyPr/>
        <a:lstStyle/>
        <a:p>
          <a:endParaRPr lang="fr-FR" noProof="0"/>
        </a:p>
      </dgm:t>
    </dgm:pt>
    <dgm:pt modelId="{5C3B5A1D-62FD-44EE-959E-C4286B76AB69}">
      <dgm:prSet/>
      <dgm:spPr/>
      <dgm:t>
        <a:bodyPr/>
        <a:lstStyle/>
        <a:p>
          <a:r>
            <a:rPr lang="fr-FR" noProof="0" smtClean="0"/>
            <a:t>Envoyer à une application des données générant un comportement non attendu.</a:t>
          </a:r>
        </a:p>
      </dgm:t>
    </dgm:pt>
    <dgm:pt modelId="{BC43ADA6-FB32-4FEF-AA85-7C294B8CB060}" type="parTrans" cxnId="{70C1A6F1-1C37-4859-BCCC-97434C26E1BA}">
      <dgm:prSet/>
      <dgm:spPr/>
      <dgm:t>
        <a:bodyPr/>
        <a:lstStyle/>
        <a:p>
          <a:endParaRPr lang="fr-FR" noProof="0"/>
        </a:p>
      </dgm:t>
    </dgm:pt>
    <dgm:pt modelId="{7F244656-2FE7-4007-81B3-4C3338C4CEA3}" type="sibTrans" cxnId="{70C1A6F1-1C37-4859-BCCC-97434C26E1BA}">
      <dgm:prSet/>
      <dgm:spPr/>
      <dgm:t>
        <a:bodyPr/>
        <a:lstStyle/>
        <a:p>
          <a:endParaRPr lang="fr-FR" noProof="0"/>
        </a:p>
      </dgm:t>
    </dgm:pt>
    <dgm:pt modelId="{CF1E9FBC-E61E-4864-A78E-83EE28250D6A}">
      <dgm:prSet/>
      <dgm:spPr>
        <a:solidFill>
          <a:schemeClr val="accent2"/>
        </a:solidFill>
      </dgm:spPr>
      <dgm:t>
        <a:bodyPr/>
        <a:lstStyle/>
        <a:p>
          <a:r>
            <a:rPr lang="fr-FR" noProof="0" smtClean="0"/>
            <a:t>Les Interpréteurs</a:t>
          </a:r>
        </a:p>
      </dgm:t>
    </dgm:pt>
    <dgm:pt modelId="{8B1B7235-990B-4F53-94F0-72B3BB6F8B4A}" type="parTrans" cxnId="{856A73F5-BA30-4AB3-9E3F-6891C43F4EA1}">
      <dgm:prSet/>
      <dgm:spPr/>
      <dgm:t>
        <a:bodyPr/>
        <a:lstStyle/>
        <a:p>
          <a:endParaRPr lang="fr-FR" noProof="0"/>
        </a:p>
      </dgm:t>
    </dgm:pt>
    <dgm:pt modelId="{D735FCAD-9664-49E9-94B1-577FD69E5332}" type="sibTrans" cxnId="{856A73F5-BA30-4AB3-9E3F-6891C43F4EA1}">
      <dgm:prSet/>
      <dgm:spPr/>
      <dgm:t>
        <a:bodyPr/>
        <a:lstStyle/>
        <a:p>
          <a:endParaRPr lang="fr-FR" noProof="0"/>
        </a:p>
      </dgm:t>
    </dgm:pt>
    <dgm:pt modelId="{076FAF60-C9A8-409E-B575-30262A011165}">
      <dgm:prSet/>
      <dgm:spPr/>
      <dgm:t>
        <a:bodyPr/>
        <a:lstStyle/>
        <a:p>
          <a:r>
            <a:rPr lang="fr-FR" noProof="0" smtClean="0"/>
            <a:t>Utilisent les chaines et les interpretent comme des commandes</a:t>
          </a:r>
        </a:p>
      </dgm:t>
    </dgm:pt>
    <dgm:pt modelId="{EF8F5DC3-2707-4B08-B792-11FEA7979169}" type="parTrans" cxnId="{89FF61D1-A7E9-45A3-BAD5-9E8AC46C5003}">
      <dgm:prSet/>
      <dgm:spPr/>
      <dgm:t>
        <a:bodyPr/>
        <a:lstStyle/>
        <a:p>
          <a:endParaRPr lang="fr-FR" noProof="0"/>
        </a:p>
      </dgm:t>
    </dgm:pt>
    <dgm:pt modelId="{DB9574D7-B47E-44FD-9360-FBAECCE33553}" type="sibTrans" cxnId="{89FF61D1-A7E9-45A3-BAD5-9E8AC46C5003}">
      <dgm:prSet/>
      <dgm:spPr/>
      <dgm:t>
        <a:bodyPr/>
        <a:lstStyle/>
        <a:p>
          <a:endParaRPr lang="fr-FR" noProof="0"/>
        </a:p>
      </dgm:t>
    </dgm:pt>
    <dgm:pt modelId="{1A87584A-77BB-4D3C-BAB7-A2DD64CDD0DC}">
      <dgm:prSet/>
      <dgm:spPr/>
      <dgm:t>
        <a:bodyPr/>
        <a:lstStyle/>
        <a:p>
          <a:r>
            <a:rPr lang="fr-FR" noProof="0" smtClean="0"/>
            <a:t>SQL, OS Shell, LDAP, XPath, Hibernate, etc…</a:t>
          </a:r>
        </a:p>
      </dgm:t>
    </dgm:pt>
    <dgm:pt modelId="{47398738-6D15-4A9A-89A2-A229EC47C997}" type="parTrans" cxnId="{851F00EA-F60C-4FEB-BDEB-350CE720FAA9}">
      <dgm:prSet/>
      <dgm:spPr/>
      <dgm:t>
        <a:bodyPr/>
        <a:lstStyle/>
        <a:p>
          <a:endParaRPr lang="fr-FR" noProof="0"/>
        </a:p>
      </dgm:t>
    </dgm:pt>
    <dgm:pt modelId="{E4ED12E3-4A5C-4820-B7A4-E2B16A78C24B}" type="sibTrans" cxnId="{851F00EA-F60C-4FEB-BDEB-350CE720FAA9}">
      <dgm:prSet/>
      <dgm:spPr/>
      <dgm:t>
        <a:bodyPr/>
        <a:lstStyle/>
        <a:p>
          <a:endParaRPr lang="fr-FR" noProof="0"/>
        </a:p>
      </dgm:t>
    </dgm:pt>
    <dgm:pt modelId="{A5172356-56F0-4263-B3A7-08F8D2E5DBC4}">
      <dgm:prSet/>
      <dgm:spPr>
        <a:solidFill>
          <a:schemeClr val="accent2"/>
        </a:solidFill>
      </dgm:spPr>
      <dgm:t>
        <a:bodyPr/>
        <a:lstStyle/>
        <a:p>
          <a:r>
            <a:rPr lang="fr-FR" noProof="0" smtClean="0"/>
            <a:t>L’injection SQL est toujours commune</a:t>
          </a:r>
        </a:p>
      </dgm:t>
    </dgm:pt>
    <dgm:pt modelId="{2DE9E5FD-C3D4-45A4-90E7-26E4F916A864}" type="parTrans" cxnId="{D20E1A15-D063-4155-8E93-9195E58CBAC9}">
      <dgm:prSet/>
      <dgm:spPr/>
      <dgm:t>
        <a:bodyPr/>
        <a:lstStyle/>
        <a:p>
          <a:endParaRPr lang="fr-FR" noProof="0"/>
        </a:p>
      </dgm:t>
    </dgm:pt>
    <dgm:pt modelId="{82540F70-7CA1-4A14-A27C-35E850D28450}" type="sibTrans" cxnId="{D20E1A15-D063-4155-8E93-9195E58CBAC9}">
      <dgm:prSet/>
      <dgm:spPr/>
      <dgm:t>
        <a:bodyPr/>
        <a:lstStyle/>
        <a:p>
          <a:endParaRPr lang="fr-FR" noProof="0"/>
        </a:p>
      </dgm:t>
    </dgm:pt>
    <dgm:pt modelId="{3E4EAAEA-2E0C-46DE-B4FA-3BEF73B617D9}">
      <dgm:prSet/>
      <dgm:spPr/>
      <dgm:t>
        <a:bodyPr/>
        <a:lstStyle/>
        <a:p>
          <a:r>
            <a:rPr lang="fr-FR" noProof="0" smtClean="0"/>
            <a:t>Enormément d’applications y sont sensibles</a:t>
          </a:r>
        </a:p>
      </dgm:t>
    </dgm:pt>
    <dgm:pt modelId="{9EB4B81D-D038-4345-B636-720F97410527}" type="parTrans" cxnId="{D815515C-341A-4E9A-9611-0370D6336FF5}">
      <dgm:prSet/>
      <dgm:spPr/>
      <dgm:t>
        <a:bodyPr/>
        <a:lstStyle/>
        <a:p>
          <a:endParaRPr lang="fr-FR" noProof="0"/>
        </a:p>
      </dgm:t>
    </dgm:pt>
    <dgm:pt modelId="{EF2082B3-305D-4135-AB3D-632355FB77D0}" type="sibTrans" cxnId="{D815515C-341A-4E9A-9611-0370D6336FF5}">
      <dgm:prSet/>
      <dgm:spPr/>
      <dgm:t>
        <a:bodyPr/>
        <a:lstStyle/>
        <a:p>
          <a:endParaRPr lang="fr-FR" noProof="0"/>
        </a:p>
      </dgm:t>
    </dgm:pt>
    <dgm:pt modelId="{A596B207-0522-4ADA-A9E3-7EF89B4825A0}">
      <dgm:prSet/>
      <dgm:spPr/>
      <dgm:t>
        <a:bodyPr/>
        <a:lstStyle/>
        <a:p>
          <a:r>
            <a:rPr lang="fr-FR" noProof="0" smtClean="0"/>
            <a:t>Même s’il est très simple de s’en affranchir….</a:t>
          </a:r>
        </a:p>
      </dgm:t>
    </dgm:pt>
    <dgm:pt modelId="{99934F61-AAE9-405D-B0F6-76DA81F27FCC}" type="parTrans" cxnId="{3A34C370-07A3-4183-B37A-3184FB49CB1F}">
      <dgm:prSet/>
      <dgm:spPr/>
      <dgm:t>
        <a:bodyPr/>
        <a:lstStyle/>
        <a:p>
          <a:endParaRPr lang="fr-FR" noProof="0"/>
        </a:p>
      </dgm:t>
    </dgm:pt>
    <dgm:pt modelId="{BD114494-21FD-4F03-B9B9-E909F1E5C071}" type="sibTrans" cxnId="{3A34C370-07A3-4183-B37A-3184FB49CB1F}">
      <dgm:prSet/>
      <dgm:spPr/>
      <dgm:t>
        <a:bodyPr/>
        <a:lstStyle/>
        <a:p>
          <a:endParaRPr lang="fr-FR" noProof="0"/>
        </a:p>
      </dgm:t>
    </dgm:pt>
    <dgm:pt modelId="{781BE36B-AADC-4B24-834B-0FB2CF8DCBEF}">
      <dgm:prSet/>
      <dgm:spPr>
        <a:solidFill>
          <a:schemeClr val="accent2"/>
        </a:solidFill>
      </dgm:spPr>
      <dgm:t>
        <a:bodyPr/>
        <a:lstStyle/>
        <a:p>
          <a:r>
            <a:rPr lang="fr-FR" noProof="0" smtClean="0"/>
            <a:t>Impact</a:t>
          </a:r>
        </a:p>
      </dgm:t>
    </dgm:pt>
    <dgm:pt modelId="{6C531D8D-99D4-4AD5-8BD3-F48481A1D264}" type="parTrans" cxnId="{8E57B91B-D0D8-4F25-A585-EB3FCB2D907B}">
      <dgm:prSet/>
      <dgm:spPr/>
      <dgm:t>
        <a:bodyPr/>
        <a:lstStyle/>
        <a:p>
          <a:endParaRPr lang="fr-FR" noProof="0"/>
        </a:p>
      </dgm:t>
    </dgm:pt>
    <dgm:pt modelId="{0C04F30F-763A-4A77-B947-CD91FF2A0CE5}" type="sibTrans" cxnId="{8E57B91B-D0D8-4F25-A585-EB3FCB2D907B}">
      <dgm:prSet/>
      <dgm:spPr/>
      <dgm:t>
        <a:bodyPr/>
        <a:lstStyle/>
        <a:p>
          <a:endParaRPr lang="fr-FR" noProof="0"/>
        </a:p>
      </dgm:t>
    </dgm:pt>
    <dgm:pt modelId="{BEB6EBA1-F114-4901-A13B-E8FCA025F852}">
      <dgm:prSet/>
      <dgm:spPr/>
      <dgm:t>
        <a:bodyPr/>
        <a:lstStyle/>
        <a:p>
          <a:r>
            <a:rPr lang="fr-FR" noProof="0" smtClean="0"/>
            <a:t>Souvent très sévère. Le plupart du temps l’ensemble des données de la base sont lisibles ou modifiables.</a:t>
          </a:r>
        </a:p>
      </dgm:t>
    </dgm:pt>
    <dgm:pt modelId="{276ADC36-6201-48F4-B99F-7913A0512864}" type="parTrans" cxnId="{BAE46533-0D9B-4ED7-A132-97B901ED0AD4}">
      <dgm:prSet/>
      <dgm:spPr/>
      <dgm:t>
        <a:bodyPr/>
        <a:lstStyle/>
        <a:p>
          <a:endParaRPr lang="fr-FR" noProof="0"/>
        </a:p>
      </dgm:t>
    </dgm:pt>
    <dgm:pt modelId="{5CF0CBD5-20FA-451D-8C82-7B8FCBCFD729}" type="sibTrans" cxnId="{BAE46533-0D9B-4ED7-A132-97B901ED0AD4}">
      <dgm:prSet/>
      <dgm:spPr/>
      <dgm:t>
        <a:bodyPr/>
        <a:lstStyle/>
        <a:p>
          <a:endParaRPr lang="fr-FR" noProof="0"/>
        </a:p>
      </dgm:t>
    </dgm:pt>
    <dgm:pt modelId="{87F6C6A1-9041-4F4B-BD66-3BEDBD481BFB}">
      <dgm:prSet/>
      <dgm:spPr/>
      <dgm:t>
        <a:bodyPr/>
        <a:lstStyle/>
        <a:p>
          <a:r>
            <a:rPr lang="fr-FR" noProof="0" smtClean="0"/>
            <a:t>Cela peut même aller jusqu’au schéma de la base, les comptes ou un accès OS….</a:t>
          </a:r>
        </a:p>
      </dgm:t>
    </dgm:pt>
    <dgm:pt modelId="{F38D5D90-D7E7-4949-9693-ADFDFA1D6083}" type="parTrans" cxnId="{79204C08-8FC2-B341-B342-103A961D2D21}">
      <dgm:prSet/>
      <dgm:spPr/>
      <dgm:t>
        <a:bodyPr/>
        <a:lstStyle/>
        <a:p>
          <a:endParaRPr lang="fr-FR" noProof="0"/>
        </a:p>
      </dgm:t>
    </dgm:pt>
    <dgm:pt modelId="{1660A4EB-8DD7-0B45-A6C2-C9AE8F73CCD5}" type="sibTrans" cxnId="{79204C08-8FC2-B341-B342-103A961D2D21}">
      <dgm:prSet/>
      <dgm:spPr/>
      <dgm:t>
        <a:bodyPr/>
        <a:lstStyle/>
        <a:p>
          <a:endParaRPr lang="fr-FR" noProof="0"/>
        </a:p>
      </dgm:t>
    </dgm:pt>
    <dgm:pt modelId="{ED51FC07-6CC9-4290-A56B-6422F1B8682A}" type="pres">
      <dgm:prSet presAssocID="{35876F7C-E241-41EF-9B9B-57321D7CECDB}" presName="linear" presStyleCnt="0">
        <dgm:presLayoutVars>
          <dgm:dir/>
          <dgm:animLvl val="lvl"/>
          <dgm:resizeHandles val="exact"/>
        </dgm:presLayoutVars>
      </dgm:prSet>
      <dgm:spPr/>
      <dgm:t>
        <a:bodyPr/>
        <a:lstStyle/>
        <a:p>
          <a:endParaRPr lang="en-US"/>
        </a:p>
      </dgm:t>
    </dgm:pt>
    <dgm:pt modelId="{29F70B5B-ADB8-47ED-A541-EA75EBA4279B}" type="pres">
      <dgm:prSet presAssocID="{0937EA3F-F180-4E4A-A61C-82485C2DF7E1}" presName="parentLin" presStyleCnt="0"/>
      <dgm:spPr/>
    </dgm:pt>
    <dgm:pt modelId="{54D29B3C-133A-4CBB-820E-3EE75E0EF89A}" type="pres">
      <dgm:prSet presAssocID="{0937EA3F-F180-4E4A-A61C-82485C2DF7E1}" presName="parentLeftMargin" presStyleLbl="node1" presStyleIdx="0" presStyleCnt="4"/>
      <dgm:spPr/>
      <dgm:t>
        <a:bodyPr/>
        <a:lstStyle/>
        <a:p>
          <a:endParaRPr lang="en-US"/>
        </a:p>
      </dgm:t>
    </dgm:pt>
    <dgm:pt modelId="{94FB6206-372C-425F-9829-D5D30F9CA07E}" type="pres">
      <dgm:prSet presAssocID="{0937EA3F-F180-4E4A-A61C-82485C2DF7E1}" presName="parentText" presStyleLbl="node1" presStyleIdx="0" presStyleCnt="4">
        <dgm:presLayoutVars>
          <dgm:chMax val="0"/>
          <dgm:bulletEnabled val="1"/>
        </dgm:presLayoutVars>
      </dgm:prSet>
      <dgm:spPr/>
      <dgm:t>
        <a:bodyPr/>
        <a:lstStyle/>
        <a:p>
          <a:endParaRPr lang="en-US"/>
        </a:p>
      </dgm:t>
    </dgm:pt>
    <dgm:pt modelId="{3FC6DDA2-CAC5-4781-9255-24EDA28F1246}" type="pres">
      <dgm:prSet presAssocID="{0937EA3F-F180-4E4A-A61C-82485C2DF7E1}" presName="negativeSpace" presStyleCnt="0"/>
      <dgm:spPr/>
    </dgm:pt>
    <dgm:pt modelId="{A659F99F-B4F5-4C58-A467-AD73CAE6EC61}" type="pres">
      <dgm:prSet presAssocID="{0937EA3F-F180-4E4A-A61C-82485C2DF7E1}" presName="childText" presStyleLbl="conFgAcc1" presStyleIdx="0" presStyleCnt="4">
        <dgm:presLayoutVars>
          <dgm:bulletEnabled val="1"/>
        </dgm:presLayoutVars>
      </dgm:prSet>
      <dgm:spPr/>
      <dgm:t>
        <a:bodyPr/>
        <a:lstStyle/>
        <a:p>
          <a:endParaRPr lang="en-US"/>
        </a:p>
      </dgm:t>
    </dgm:pt>
    <dgm:pt modelId="{3F0B98B2-4ABA-41B2-A9C3-1CFC48CF4FB8}" type="pres">
      <dgm:prSet presAssocID="{FAB9B14C-FAC9-46E2-A8D4-890897F29FAF}" presName="spaceBetweenRectangles" presStyleCnt="0"/>
      <dgm:spPr/>
    </dgm:pt>
    <dgm:pt modelId="{79CA41A5-D452-46A5-BA3C-EB41A65943B2}" type="pres">
      <dgm:prSet presAssocID="{CF1E9FBC-E61E-4864-A78E-83EE28250D6A}" presName="parentLin" presStyleCnt="0"/>
      <dgm:spPr/>
    </dgm:pt>
    <dgm:pt modelId="{C6C9BE28-145F-4B04-93D8-98E5CE4E3D86}" type="pres">
      <dgm:prSet presAssocID="{CF1E9FBC-E61E-4864-A78E-83EE28250D6A}" presName="parentLeftMargin" presStyleLbl="node1" presStyleIdx="0" presStyleCnt="4"/>
      <dgm:spPr/>
      <dgm:t>
        <a:bodyPr/>
        <a:lstStyle/>
        <a:p>
          <a:endParaRPr lang="en-US"/>
        </a:p>
      </dgm:t>
    </dgm:pt>
    <dgm:pt modelId="{68EF5B30-57B1-4A5F-9D1B-2F632ADB504A}" type="pres">
      <dgm:prSet presAssocID="{CF1E9FBC-E61E-4864-A78E-83EE28250D6A}" presName="parentText" presStyleLbl="node1" presStyleIdx="1" presStyleCnt="4">
        <dgm:presLayoutVars>
          <dgm:chMax val="0"/>
          <dgm:bulletEnabled val="1"/>
        </dgm:presLayoutVars>
      </dgm:prSet>
      <dgm:spPr/>
      <dgm:t>
        <a:bodyPr/>
        <a:lstStyle/>
        <a:p>
          <a:endParaRPr lang="en-US"/>
        </a:p>
      </dgm:t>
    </dgm:pt>
    <dgm:pt modelId="{213418C4-7345-46E0-8D8E-E72F2581E75A}" type="pres">
      <dgm:prSet presAssocID="{CF1E9FBC-E61E-4864-A78E-83EE28250D6A}" presName="negativeSpace" presStyleCnt="0"/>
      <dgm:spPr/>
    </dgm:pt>
    <dgm:pt modelId="{04799F29-2223-4CE7-9075-60D9BACB9C11}" type="pres">
      <dgm:prSet presAssocID="{CF1E9FBC-E61E-4864-A78E-83EE28250D6A}" presName="childText" presStyleLbl="conFgAcc1" presStyleIdx="1" presStyleCnt="4">
        <dgm:presLayoutVars>
          <dgm:bulletEnabled val="1"/>
        </dgm:presLayoutVars>
      </dgm:prSet>
      <dgm:spPr/>
      <dgm:t>
        <a:bodyPr/>
        <a:lstStyle/>
        <a:p>
          <a:endParaRPr lang="en-US"/>
        </a:p>
      </dgm:t>
    </dgm:pt>
    <dgm:pt modelId="{2F9FEE3B-6B90-4200-9361-CFF3620AB436}" type="pres">
      <dgm:prSet presAssocID="{D735FCAD-9664-49E9-94B1-577FD69E5332}" presName="spaceBetweenRectangles" presStyleCnt="0"/>
      <dgm:spPr/>
    </dgm:pt>
    <dgm:pt modelId="{FCF5F922-65D2-40AE-BE6A-8FF01EA58B3B}" type="pres">
      <dgm:prSet presAssocID="{A5172356-56F0-4263-B3A7-08F8D2E5DBC4}" presName="parentLin" presStyleCnt="0"/>
      <dgm:spPr/>
    </dgm:pt>
    <dgm:pt modelId="{13E044E7-7A4D-4796-9615-2214503E13A6}" type="pres">
      <dgm:prSet presAssocID="{A5172356-56F0-4263-B3A7-08F8D2E5DBC4}" presName="parentLeftMargin" presStyleLbl="node1" presStyleIdx="1" presStyleCnt="4"/>
      <dgm:spPr/>
      <dgm:t>
        <a:bodyPr/>
        <a:lstStyle/>
        <a:p>
          <a:endParaRPr lang="en-US"/>
        </a:p>
      </dgm:t>
    </dgm:pt>
    <dgm:pt modelId="{A840093C-7916-46CF-BB35-A305A6DBEF8B}" type="pres">
      <dgm:prSet presAssocID="{A5172356-56F0-4263-B3A7-08F8D2E5DBC4}" presName="parentText" presStyleLbl="node1" presStyleIdx="2" presStyleCnt="4">
        <dgm:presLayoutVars>
          <dgm:chMax val="0"/>
          <dgm:bulletEnabled val="1"/>
        </dgm:presLayoutVars>
      </dgm:prSet>
      <dgm:spPr/>
      <dgm:t>
        <a:bodyPr/>
        <a:lstStyle/>
        <a:p>
          <a:endParaRPr lang="en-US"/>
        </a:p>
      </dgm:t>
    </dgm:pt>
    <dgm:pt modelId="{05960AF8-63B0-45D7-A38A-43E1B00DDECF}" type="pres">
      <dgm:prSet presAssocID="{A5172356-56F0-4263-B3A7-08F8D2E5DBC4}" presName="negativeSpace" presStyleCnt="0"/>
      <dgm:spPr/>
    </dgm:pt>
    <dgm:pt modelId="{1A5563CE-4F3E-4F63-BBD4-35F1C512B2C7}" type="pres">
      <dgm:prSet presAssocID="{A5172356-56F0-4263-B3A7-08F8D2E5DBC4}" presName="childText" presStyleLbl="conFgAcc1" presStyleIdx="2" presStyleCnt="4">
        <dgm:presLayoutVars>
          <dgm:bulletEnabled val="1"/>
        </dgm:presLayoutVars>
      </dgm:prSet>
      <dgm:spPr/>
      <dgm:t>
        <a:bodyPr/>
        <a:lstStyle/>
        <a:p>
          <a:endParaRPr lang="en-US"/>
        </a:p>
      </dgm:t>
    </dgm:pt>
    <dgm:pt modelId="{41BA5168-2FC8-4417-80E0-58A128CA228F}" type="pres">
      <dgm:prSet presAssocID="{82540F70-7CA1-4A14-A27C-35E850D28450}" presName="spaceBetweenRectangles" presStyleCnt="0"/>
      <dgm:spPr/>
    </dgm:pt>
    <dgm:pt modelId="{4D5C0A69-CE03-4CDB-B195-ADA01AB3EB99}" type="pres">
      <dgm:prSet presAssocID="{781BE36B-AADC-4B24-834B-0FB2CF8DCBEF}" presName="parentLin" presStyleCnt="0"/>
      <dgm:spPr/>
    </dgm:pt>
    <dgm:pt modelId="{DEDBFBE8-790A-45C7-94F7-2D02D4C74066}" type="pres">
      <dgm:prSet presAssocID="{781BE36B-AADC-4B24-834B-0FB2CF8DCBEF}" presName="parentLeftMargin" presStyleLbl="node1" presStyleIdx="2" presStyleCnt="4"/>
      <dgm:spPr/>
      <dgm:t>
        <a:bodyPr/>
        <a:lstStyle/>
        <a:p>
          <a:endParaRPr lang="en-US"/>
        </a:p>
      </dgm:t>
    </dgm:pt>
    <dgm:pt modelId="{6EDA3725-04A2-4FC9-8283-13D3C50CCEFE}" type="pres">
      <dgm:prSet presAssocID="{781BE36B-AADC-4B24-834B-0FB2CF8DCBEF}" presName="parentText" presStyleLbl="node1" presStyleIdx="3" presStyleCnt="4">
        <dgm:presLayoutVars>
          <dgm:chMax val="0"/>
          <dgm:bulletEnabled val="1"/>
        </dgm:presLayoutVars>
      </dgm:prSet>
      <dgm:spPr/>
      <dgm:t>
        <a:bodyPr/>
        <a:lstStyle/>
        <a:p>
          <a:endParaRPr lang="en-US"/>
        </a:p>
      </dgm:t>
    </dgm:pt>
    <dgm:pt modelId="{19C4A281-543A-43C3-8919-B4E4033D3B89}" type="pres">
      <dgm:prSet presAssocID="{781BE36B-AADC-4B24-834B-0FB2CF8DCBEF}" presName="negativeSpace" presStyleCnt="0"/>
      <dgm:spPr/>
    </dgm:pt>
    <dgm:pt modelId="{2CE58D8E-C49B-4FDE-8004-E0949DB9DFE4}" type="pres">
      <dgm:prSet presAssocID="{781BE36B-AADC-4B24-834B-0FB2CF8DCBEF}" presName="childText" presStyleLbl="conFgAcc1" presStyleIdx="3" presStyleCnt="4">
        <dgm:presLayoutVars>
          <dgm:bulletEnabled val="1"/>
        </dgm:presLayoutVars>
      </dgm:prSet>
      <dgm:spPr/>
      <dgm:t>
        <a:bodyPr/>
        <a:lstStyle/>
        <a:p>
          <a:endParaRPr lang="en-US"/>
        </a:p>
      </dgm:t>
    </dgm:pt>
  </dgm:ptLst>
  <dgm:cxnLst>
    <dgm:cxn modelId="{851F00EA-F60C-4FEB-BDEB-350CE720FAA9}" srcId="{CF1E9FBC-E61E-4864-A78E-83EE28250D6A}" destId="{1A87584A-77BB-4D3C-BAB7-A2DD64CDD0DC}" srcOrd="1" destOrd="0" parTransId="{47398738-6D15-4A9A-89A2-A229EC47C997}" sibTransId="{E4ED12E3-4A5C-4820-B7A4-E2B16A78C24B}"/>
    <dgm:cxn modelId="{E00EA19E-69E2-4920-8692-7DEF20752291}" type="presOf" srcId="{0937EA3F-F180-4E4A-A61C-82485C2DF7E1}" destId="{94FB6206-372C-425F-9829-D5D30F9CA07E}" srcOrd="1" destOrd="0" presId="urn:microsoft.com/office/officeart/2005/8/layout/list1"/>
    <dgm:cxn modelId="{95867947-6286-47F5-9756-A7887746F416}" type="presOf" srcId="{1A87584A-77BB-4D3C-BAB7-A2DD64CDD0DC}" destId="{04799F29-2223-4CE7-9075-60D9BACB9C11}" srcOrd="0" destOrd="1" presId="urn:microsoft.com/office/officeart/2005/8/layout/list1"/>
    <dgm:cxn modelId="{149A7259-1162-4D3B-BF9D-85E79747324D}" type="presOf" srcId="{0937EA3F-F180-4E4A-A61C-82485C2DF7E1}" destId="{54D29B3C-133A-4CBB-820E-3EE75E0EF89A}" srcOrd="0" destOrd="0" presId="urn:microsoft.com/office/officeart/2005/8/layout/list1"/>
    <dgm:cxn modelId="{BAE46533-0D9B-4ED7-A132-97B901ED0AD4}" srcId="{781BE36B-AADC-4B24-834B-0FB2CF8DCBEF}" destId="{BEB6EBA1-F114-4901-A13B-E8FCA025F852}" srcOrd="0" destOrd="0" parTransId="{276ADC36-6201-48F4-B99F-7913A0512864}" sibTransId="{5CF0CBD5-20FA-451D-8C82-7B8FCBCFD729}"/>
    <dgm:cxn modelId="{4BE43626-BCDE-433C-A410-EA7563403293}" type="presOf" srcId="{076FAF60-C9A8-409E-B575-30262A011165}" destId="{04799F29-2223-4CE7-9075-60D9BACB9C11}" srcOrd="0" destOrd="0" presId="urn:microsoft.com/office/officeart/2005/8/layout/list1"/>
    <dgm:cxn modelId="{8E57B91B-D0D8-4F25-A585-EB3FCB2D907B}" srcId="{35876F7C-E241-41EF-9B9B-57321D7CECDB}" destId="{781BE36B-AADC-4B24-834B-0FB2CF8DCBEF}" srcOrd="3" destOrd="0" parTransId="{6C531D8D-99D4-4AD5-8BD3-F48481A1D264}" sibTransId="{0C04F30F-763A-4A77-B947-CD91FF2A0CE5}"/>
    <dgm:cxn modelId="{302C1EC3-9AD8-4B0E-9821-E25A2AF14046}" type="presOf" srcId="{3E4EAAEA-2E0C-46DE-B4FA-3BEF73B617D9}" destId="{1A5563CE-4F3E-4F63-BBD4-35F1C512B2C7}" srcOrd="0" destOrd="0" presId="urn:microsoft.com/office/officeart/2005/8/layout/list1"/>
    <dgm:cxn modelId="{D75C7D9A-C63B-4D14-AE09-7DC53E4F082B}" type="presOf" srcId="{A596B207-0522-4ADA-A9E3-7EF89B4825A0}" destId="{1A5563CE-4F3E-4F63-BBD4-35F1C512B2C7}" srcOrd="0" destOrd="1" presId="urn:microsoft.com/office/officeart/2005/8/layout/list1"/>
    <dgm:cxn modelId="{A52AD255-353F-443E-8200-904BF6AB6B0C}" type="presOf" srcId="{A5172356-56F0-4263-B3A7-08F8D2E5DBC4}" destId="{13E044E7-7A4D-4796-9615-2214503E13A6}" srcOrd="0" destOrd="0" presId="urn:microsoft.com/office/officeart/2005/8/layout/list1"/>
    <dgm:cxn modelId="{70C1A6F1-1C37-4859-BCCC-97434C26E1BA}" srcId="{0937EA3F-F180-4E4A-A61C-82485C2DF7E1}" destId="{5C3B5A1D-62FD-44EE-959E-C4286B76AB69}" srcOrd="0" destOrd="0" parTransId="{BC43ADA6-FB32-4FEF-AA85-7C294B8CB060}" sibTransId="{7F244656-2FE7-4007-81B3-4C3338C4CEA3}"/>
    <dgm:cxn modelId="{2E7F4565-3997-4B63-9F42-74CE628DFF08}" type="presOf" srcId="{5C3B5A1D-62FD-44EE-959E-C4286B76AB69}" destId="{A659F99F-B4F5-4C58-A467-AD73CAE6EC61}" srcOrd="0" destOrd="0" presId="urn:microsoft.com/office/officeart/2005/8/layout/list1"/>
    <dgm:cxn modelId="{D58010AC-D036-4264-A253-67E18A5A3C36}" type="presOf" srcId="{781BE36B-AADC-4B24-834B-0FB2CF8DCBEF}" destId="{6EDA3725-04A2-4FC9-8283-13D3C50CCEFE}" srcOrd="1" destOrd="0" presId="urn:microsoft.com/office/officeart/2005/8/layout/list1"/>
    <dgm:cxn modelId="{89FF61D1-A7E9-45A3-BAD5-9E8AC46C5003}" srcId="{CF1E9FBC-E61E-4864-A78E-83EE28250D6A}" destId="{076FAF60-C9A8-409E-B575-30262A011165}" srcOrd="0" destOrd="0" parTransId="{EF8F5DC3-2707-4B08-B792-11FEA7979169}" sibTransId="{DB9574D7-B47E-44FD-9360-FBAECCE33553}"/>
    <dgm:cxn modelId="{C8383549-60B5-7841-B2F5-EED4133D7823}" type="presOf" srcId="{87F6C6A1-9041-4F4B-BD66-3BEDBD481BFB}" destId="{2CE58D8E-C49B-4FDE-8004-E0949DB9DFE4}" srcOrd="0" destOrd="1" presId="urn:microsoft.com/office/officeart/2005/8/layout/list1"/>
    <dgm:cxn modelId="{D815515C-341A-4E9A-9611-0370D6336FF5}" srcId="{A5172356-56F0-4263-B3A7-08F8D2E5DBC4}" destId="{3E4EAAEA-2E0C-46DE-B4FA-3BEF73B617D9}" srcOrd="0" destOrd="0" parTransId="{9EB4B81D-D038-4345-B636-720F97410527}" sibTransId="{EF2082B3-305D-4135-AB3D-632355FB77D0}"/>
    <dgm:cxn modelId="{79204C08-8FC2-B341-B342-103A961D2D21}" srcId="{781BE36B-AADC-4B24-834B-0FB2CF8DCBEF}" destId="{87F6C6A1-9041-4F4B-BD66-3BEDBD481BFB}" srcOrd="1" destOrd="0" parTransId="{F38D5D90-D7E7-4949-9693-ADFDFA1D6083}" sibTransId="{1660A4EB-8DD7-0B45-A6C2-C9AE8F73CCD5}"/>
    <dgm:cxn modelId="{D20E1A15-D063-4155-8E93-9195E58CBAC9}" srcId="{35876F7C-E241-41EF-9B9B-57321D7CECDB}" destId="{A5172356-56F0-4263-B3A7-08F8D2E5DBC4}" srcOrd="2" destOrd="0" parTransId="{2DE9E5FD-C3D4-45A4-90E7-26E4F916A864}" sibTransId="{82540F70-7CA1-4A14-A27C-35E850D28450}"/>
    <dgm:cxn modelId="{856A73F5-BA30-4AB3-9E3F-6891C43F4EA1}" srcId="{35876F7C-E241-41EF-9B9B-57321D7CECDB}" destId="{CF1E9FBC-E61E-4864-A78E-83EE28250D6A}" srcOrd="1" destOrd="0" parTransId="{8B1B7235-990B-4F53-94F0-72B3BB6F8B4A}" sibTransId="{D735FCAD-9664-49E9-94B1-577FD69E5332}"/>
    <dgm:cxn modelId="{13792049-0488-4F4D-BDBD-6DE32064C2B6}" type="presOf" srcId="{781BE36B-AADC-4B24-834B-0FB2CF8DCBEF}" destId="{DEDBFBE8-790A-45C7-94F7-2D02D4C74066}" srcOrd="0" destOrd="0" presId="urn:microsoft.com/office/officeart/2005/8/layout/list1"/>
    <dgm:cxn modelId="{F93856BB-48D2-4F9E-B380-A6D093AAC9BF}" type="presOf" srcId="{CF1E9FBC-E61E-4864-A78E-83EE28250D6A}" destId="{C6C9BE28-145F-4B04-93D8-98E5CE4E3D86}" srcOrd="0" destOrd="0" presId="urn:microsoft.com/office/officeart/2005/8/layout/list1"/>
    <dgm:cxn modelId="{A81BF1C9-7BAF-44E2-89CA-23B6E1B705CB}" type="presOf" srcId="{A5172356-56F0-4263-B3A7-08F8D2E5DBC4}" destId="{A840093C-7916-46CF-BB35-A305A6DBEF8B}" srcOrd="1" destOrd="0" presId="urn:microsoft.com/office/officeart/2005/8/layout/list1"/>
    <dgm:cxn modelId="{84293AEA-DC3F-424E-9DCC-EE322D61262F}" type="presOf" srcId="{35876F7C-E241-41EF-9B9B-57321D7CECDB}" destId="{ED51FC07-6CC9-4290-A56B-6422F1B8682A}" srcOrd="0" destOrd="0" presId="urn:microsoft.com/office/officeart/2005/8/layout/list1"/>
    <dgm:cxn modelId="{289BF161-0D7F-4E8F-AB6B-CB01817A843C}" type="presOf" srcId="{CF1E9FBC-E61E-4864-A78E-83EE28250D6A}" destId="{68EF5B30-57B1-4A5F-9D1B-2F632ADB504A}" srcOrd="1" destOrd="0" presId="urn:microsoft.com/office/officeart/2005/8/layout/list1"/>
    <dgm:cxn modelId="{3A34C370-07A3-4183-B37A-3184FB49CB1F}" srcId="{A5172356-56F0-4263-B3A7-08F8D2E5DBC4}" destId="{A596B207-0522-4ADA-A9E3-7EF89B4825A0}" srcOrd="1" destOrd="0" parTransId="{99934F61-AAE9-405D-B0F6-76DA81F27FCC}" sibTransId="{BD114494-21FD-4F03-B9B9-E909F1E5C071}"/>
    <dgm:cxn modelId="{D5B88F9E-4D78-4C37-B25B-D0639C8D0BD8}" type="presOf" srcId="{BEB6EBA1-F114-4901-A13B-E8FCA025F852}" destId="{2CE58D8E-C49B-4FDE-8004-E0949DB9DFE4}" srcOrd="0" destOrd="0" presId="urn:microsoft.com/office/officeart/2005/8/layout/list1"/>
    <dgm:cxn modelId="{6E7CB017-9119-4B03-AAC7-C9E8EDA62A09}" srcId="{35876F7C-E241-41EF-9B9B-57321D7CECDB}" destId="{0937EA3F-F180-4E4A-A61C-82485C2DF7E1}" srcOrd="0" destOrd="0" parTransId="{72E00A95-27F6-41C1-8C5D-6C65204BB3C5}" sibTransId="{FAB9B14C-FAC9-46E2-A8D4-890897F29FAF}"/>
    <dgm:cxn modelId="{08E21BD7-80C6-4F63-8102-06157C70DBA4}" type="presParOf" srcId="{ED51FC07-6CC9-4290-A56B-6422F1B8682A}" destId="{29F70B5B-ADB8-47ED-A541-EA75EBA4279B}" srcOrd="0" destOrd="0" presId="urn:microsoft.com/office/officeart/2005/8/layout/list1"/>
    <dgm:cxn modelId="{7C7AED46-36F6-4338-A7E8-6E64E3E170B7}" type="presParOf" srcId="{29F70B5B-ADB8-47ED-A541-EA75EBA4279B}" destId="{54D29B3C-133A-4CBB-820E-3EE75E0EF89A}" srcOrd="0" destOrd="0" presId="urn:microsoft.com/office/officeart/2005/8/layout/list1"/>
    <dgm:cxn modelId="{96BEF2B6-AED1-4C0C-BA2F-8AB648715F13}" type="presParOf" srcId="{29F70B5B-ADB8-47ED-A541-EA75EBA4279B}" destId="{94FB6206-372C-425F-9829-D5D30F9CA07E}" srcOrd="1" destOrd="0" presId="urn:microsoft.com/office/officeart/2005/8/layout/list1"/>
    <dgm:cxn modelId="{DA1FE5AA-B8B8-45BF-B2FD-C616CAC850C0}" type="presParOf" srcId="{ED51FC07-6CC9-4290-A56B-6422F1B8682A}" destId="{3FC6DDA2-CAC5-4781-9255-24EDA28F1246}" srcOrd="1" destOrd="0" presId="urn:microsoft.com/office/officeart/2005/8/layout/list1"/>
    <dgm:cxn modelId="{2CC80246-95F1-4EF1-9F0E-361163648539}" type="presParOf" srcId="{ED51FC07-6CC9-4290-A56B-6422F1B8682A}" destId="{A659F99F-B4F5-4C58-A467-AD73CAE6EC61}" srcOrd="2" destOrd="0" presId="urn:microsoft.com/office/officeart/2005/8/layout/list1"/>
    <dgm:cxn modelId="{17349ABD-02B6-42D2-B35C-02AB5F1FB389}" type="presParOf" srcId="{ED51FC07-6CC9-4290-A56B-6422F1B8682A}" destId="{3F0B98B2-4ABA-41B2-A9C3-1CFC48CF4FB8}" srcOrd="3" destOrd="0" presId="urn:microsoft.com/office/officeart/2005/8/layout/list1"/>
    <dgm:cxn modelId="{09D05F23-CEBF-4548-8B1D-88C940D87259}" type="presParOf" srcId="{ED51FC07-6CC9-4290-A56B-6422F1B8682A}" destId="{79CA41A5-D452-46A5-BA3C-EB41A65943B2}" srcOrd="4" destOrd="0" presId="urn:microsoft.com/office/officeart/2005/8/layout/list1"/>
    <dgm:cxn modelId="{9DA5EC39-A5BD-4AA7-B2C6-355F6C2B6383}" type="presParOf" srcId="{79CA41A5-D452-46A5-BA3C-EB41A65943B2}" destId="{C6C9BE28-145F-4B04-93D8-98E5CE4E3D86}" srcOrd="0" destOrd="0" presId="urn:microsoft.com/office/officeart/2005/8/layout/list1"/>
    <dgm:cxn modelId="{1E445724-78E0-4189-9FED-2F6B88DF6523}" type="presParOf" srcId="{79CA41A5-D452-46A5-BA3C-EB41A65943B2}" destId="{68EF5B30-57B1-4A5F-9D1B-2F632ADB504A}" srcOrd="1" destOrd="0" presId="urn:microsoft.com/office/officeart/2005/8/layout/list1"/>
    <dgm:cxn modelId="{FB38BB57-5EBB-4EB4-BE21-1572EB529B93}" type="presParOf" srcId="{ED51FC07-6CC9-4290-A56B-6422F1B8682A}" destId="{213418C4-7345-46E0-8D8E-E72F2581E75A}" srcOrd="5" destOrd="0" presId="urn:microsoft.com/office/officeart/2005/8/layout/list1"/>
    <dgm:cxn modelId="{AF356228-6A51-416E-9B2B-37B2601D6CF1}" type="presParOf" srcId="{ED51FC07-6CC9-4290-A56B-6422F1B8682A}" destId="{04799F29-2223-4CE7-9075-60D9BACB9C11}" srcOrd="6" destOrd="0" presId="urn:microsoft.com/office/officeart/2005/8/layout/list1"/>
    <dgm:cxn modelId="{A6682B0A-AEB6-45FD-907D-0574C1CC263E}" type="presParOf" srcId="{ED51FC07-6CC9-4290-A56B-6422F1B8682A}" destId="{2F9FEE3B-6B90-4200-9361-CFF3620AB436}" srcOrd="7" destOrd="0" presId="urn:microsoft.com/office/officeart/2005/8/layout/list1"/>
    <dgm:cxn modelId="{A63194B5-1A2C-43EB-BB94-3B1922520BC5}" type="presParOf" srcId="{ED51FC07-6CC9-4290-A56B-6422F1B8682A}" destId="{FCF5F922-65D2-40AE-BE6A-8FF01EA58B3B}" srcOrd="8" destOrd="0" presId="urn:microsoft.com/office/officeart/2005/8/layout/list1"/>
    <dgm:cxn modelId="{F5BCF96A-708F-49D1-AEAD-95771D8E0A29}" type="presParOf" srcId="{FCF5F922-65D2-40AE-BE6A-8FF01EA58B3B}" destId="{13E044E7-7A4D-4796-9615-2214503E13A6}" srcOrd="0" destOrd="0" presId="urn:microsoft.com/office/officeart/2005/8/layout/list1"/>
    <dgm:cxn modelId="{650DE3BD-8353-47E7-BA6F-55081BF50CAF}" type="presParOf" srcId="{FCF5F922-65D2-40AE-BE6A-8FF01EA58B3B}" destId="{A840093C-7916-46CF-BB35-A305A6DBEF8B}" srcOrd="1" destOrd="0" presId="urn:microsoft.com/office/officeart/2005/8/layout/list1"/>
    <dgm:cxn modelId="{CB8BAF7A-5D64-4262-BDF4-44B981E7802E}" type="presParOf" srcId="{ED51FC07-6CC9-4290-A56B-6422F1B8682A}" destId="{05960AF8-63B0-45D7-A38A-43E1B00DDECF}" srcOrd="9" destOrd="0" presId="urn:microsoft.com/office/officeart/2005/8/layout/list1"/>
    <dgm:cxn modelId="{240D667F-FAB0-42DB-8762-7E43A2E23460}" type="presParOf" srcId="{ED51FC07-6CC9-4290-A56B-6422F1B8682A}" destId="{1A5563CE-4F3E-4F63-BBD4-35F1C512B2C7}" srcOrd="10" destOrd="0" presId="urn:microsoft.com/office/officeart/2005/8/layout/list1"/>
    <dgm:cxn modelId="{C8BCE314-A5C2-4EE0-8704-F31695337878}" type="presParOf" srcId="{ED51FC07-6CC9-4290-A56B-6422F1B8682A}" destId="{41BA5168-2FC8-4417-80E0-58A128CA228F}" srcOrd="11" destOrd="0" presId="urn:microsoft.com/office/officeart/2005/8/layout/list1"/>
    <dgm:cxn modelId="{E3FEDA43-8ED2-44D7-BA61-11F4F70510FE}" type="presParOf" srcId="{ED51FC07-6CC9-4290-A56B-6422F1B8682A}" destId="{4D5C0A69-CE03-4CDB-B195-ADA01AB3EB99}" srcOrd="12" destOrd="0" presId="urn:microsoft.com/office/officeart/2005/8/layout/list1"/>
    <dgm:cxn modelId="{81296689-14A8-4564-99ED-4D563FB79C3A}" type="presParOf" srcId="{4D5C0A69-CE03-4CDB-B195-ADA01AB3EB99}" destId="{DEDBFBE8-790A-45C7-94F7-2D02D4C74066}" srcOrd="0" destOrd="0" presId="urn:microsoft.com/office/officeart/2005/8/layout/list1"/>
    <dgm:cxn modelId="{4A068CBB-2BD9-4A9F-A937-C988D30F1185}" type="presParOf" srcId="{4D5C0A69-CE03-4CDB-B195-ADA01AB3EB99}" destId="{6EDA3725-04A2-4FC9-8283-13D3C50CCEFE}" srcOrd="1" destOrd="0" presId="urn:microsoft.com/office/officeart/2005/8/layout/list1"/>
    <dgm:cxn modelId="{244BE8EF-48F2-4820-9609-72CE74CE3509}" type="presParOf" srcId="{ED51FC07-6CC9-4290-A56B-6422F1B8682A}" destId="{19C4A281-543A-43C3-8919-B4E4033D3B89}" srcOrd="13" destOrd="0" presId="urn:microsoft.com/office/officeart/2005/8/layout/list1"/>
    <dgm:cxn modelId="{83AF01A3-B6E0-4971-9730-3F683F1A742D}" type="presParOf" srcId="{ED51FC07-6CC9-4290-A56B-6422F1B8682A}" destId="{2CE58D8E-C49B-4FDE-8004-E0949DB9DFE4}" srcOrd="14" destOrd="0" presId="urn:microsoft.com/office/officeart/2005/8/layout/list1"/>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DEC595-5A08-4667-A441-6C46A88218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530DE0B-1E1D-4F13-9DCE-584438F55F5C}">
      <dgm:prSet phldrT="[Text]"/>
      <dgm:spPr>
        <a:solidFill>
          <a:schemeClr val="accent2"/>
        </a:solidFill>
      </dgm:spPr>
      <dgm:t>
        <a:bodyPr/>
        <a:lstStyle/>
        <a:p>
          <a:r>
            <a:rPr lang="fr-FR" noProof="0" smtClean="0"/>
            <a:t>Se retrouve à chaque audit/pentest</a:t>
          </a:r>
          <a:endParaRPr lang="fr-FR" noProof="0"/>
        </a:p>
      </dgm:t>
    </dgm:pt>
    <dgm:pt modelId="{CAAEB4D2-3BFA-4CB5-B7CE-F3ADC5E8766C}" type="parTrans" cxnId="{CD99EF18-D866-438E-A1B1-C4EBF6100906}">
      <dgm:prSet/>
      <dgm:spPr/>
      <dgm:t>
        <a:bodyPr/>
        <a:lstStyle/>
        <a:p>
          <a:endParaRPr lang="fr-FR" noProof="0"/>
        </a:p>
      </dgm:t>
    </dgm:pt>
    <dgm:pt modelId="{78B496DD-D5B4-4A55-9214-C0E98350C98C}" type="sibTrans" cxnId="{CD99EF18-D866-438E-A1B1-C4EBF6100906}">
      <dgm:prSet/>
      <dgm:spPr/>
      <dgm:t>
        <a:bodyPr/>
        <a:lstStyle/>
        <a:p>
          <a:endParaRPr lang="fr-FR" noProof="0"/>
        </a:p>
      </dgm:t>
    </dgm:pt>
    <dgm:pt modelId="{0DB3A42E-9F91-4CD7-BCE5-EE06174E1347}">
      <dgm:prSet/>
      <dgm:spPr/>
      <dgm:t>
        <a:bodyPr/>
        <a:lstStyle/>
        <a:p>
          <a:r>
            <a:rPr lang="fr-FR" noProof="0" dirty="0" smtClean="0"/>
            <a:t>Des données venant d’un attaquant sont envoyé à l’innocent navigateur d’un utilisateur</a:t>
          </a:r>
        </a:p>
      </dgm:t>
    </dgm:pt>
    <dgm:pt modelId="{13E9DD67-C08E-4D4C-9965-01C344D78491}" type="parTrans" cxnId="{6DF6DD8B-2B78-4F0F-9FEF-ABED1D665994}">
      <dgm:prSet/>
      <dgm:spPr/>
      <dgm:t>
        <a:bodyPr/>
        <a:lstStyle/>
        <a:p>
          <a:endParaRPr lang="fr-FR" noProof="0"/>
        </a:p>
      </dgm:t>
    </dgm:pt>
    <dgm:pt modelId="{0E80264F-F4BF-4708-89BF-21A8206A5E9F}" type="sibTrans" cxnId="{6DF6DD8B-2B78-4F0F-9FEF-ABED1D665994}">
      <dgm:prSet/>
      <dgm:spPr/>
      <dgm:t>
        <a:bodyPr/>
        <a:lstStyle/>
        <a:p>
          <a:endParaRPr lang="fr-FR" noProof="0"/>
        </a:p>
      </dgm:t>
    </dgm:pt>
    <dgm:pt modelId="{9210F9A4-2F69-4C42-9BB6-BCB53BC4188E}">
      <dgm:prSet/>
      <dgm:spPr>
        <a:solidFill>
          <a:schemeClr val="accent2"/>
        </a:solidFill>
      </dgm:spPr>
      <dgm:t>
        <a:bodyPr/>
        <a:lstStyle/>
        <a:p>
          <a:r>
            <a:rPr lang="fr-FR" noProof="0" smtClean="0"/>
            <a:t>Ces données peuvent être</a:t>
          </a:r>
        </a:p>
      </dgm:t>
    </dgm:pt>
    <dgm:pt modelId="{D338AACD-8990-4E6C-8802-D8C8DFDC1408}" type="parTrans" cxnId="{B733E9C1-543E-4151-AF5C-8755050EB410}">
      <dgm:prSet/>
      <dgm:spPr/>
      <dgm:t>
        <a:bodyPr/>
        <a:lstStyle/>
        <a:p>
          <a:endParaRPr lang="fr-FR" noProof="0"/>
        </a:p>
      </dgm:t>
    </dgm:pt>
    <dgm:pt modelId="{9E21CD4C-DC93-4147-B0C7-16DD0270ACA8}" type="sibTrans" cxnId="{B733E9C1-543E-4151-AF5C-8755050EB410}">
      <dgm:prSet/>
      <dgm:spPr/>
      <dgm:t>
        <a:bodyPr/>
        <a:lstStyle/>
        <a:p>
          <a:endParaRPr lang="fr-FR" noProof="0"/>
        </a:p>
      </dgm:t>
    </dgm:pt>
    <dgm:pt modelId="{C19D4F8E-C4AF-41DE-87A7-319225760FEC}">
      <dgm:prSet/>
      <dgm:spPr/>
      <dgm:t>
        <a:bodyPr/>
        <a:lstStyle/>
        <a:p>
          <a:r>
            <a:rPr lang="fr-FR" noProof="0" smtClean="0"/>
            <a:t>Stockées en base,</a:t>
          </a:r>
        </a:p>
      </dgm:t>
    </dgm:pt>
    <dgm:pt modelId="{40CDEE1A-3B30-47D7-A27E-B192A7441DD2}" type="parTrans" cxnId="{96DE389D-2573-4619-B3E1-DA392E4B9DEE}">
      <dgm:prSet/>
      <dgm:spPr/>
      <dgm:t>
        <a:bodyPr/>
        <a:lstStyle/>
        <a:p>
          <a:endParaRPr lang="fr-FR" noProof="0"/>
        </a:p>
      </dgm:t>
    </dgm:pt>
    <dgm:pt modelId="{33E87015-91BA-475F-8D29-917FC4DFEFC5}" type="sibTrans" cxnId="{96DE389D-2573-4619-B3E1-DA392E4B9DEE}">
      <dgm:prSet/>
      <dgm:spPr/>
      <dgm:t>
        <a:bodyPr/>
        <a:lstStyle/>
        <a:p>
          <a:endParaRPr lang="fr-FR" noProof="0"/>
        </a:p>
      </dgm:t>
    </dgm:pt>
    <dgm:pt modelId="{E0B6B1FF-9BE7-498A-A36B-BCC24AEF1F35}">
      <dgm:prSet/>
      <dgm:spPr>
        <a:solidFill>
          <a:schemeClr val="accent2"/>
        </a:solidFill>
      </dgm:spPr>
      <dgm:t>
        <a:bodyPr/>
        <a:lstStyle/>
        <a:p>
          <a:r>
            <a:rPr lang="fr-FR" noProof="0" smtClean="0"/>
            <a:t>Virtuellement toute application Web est vulnérable</a:t>
          </a:r>
        </a:p>
      </dgm:t>
    </dgm:pt>
    <dgm:pt modelId="{6776BA55-C7CC-4D56-B7BE-0BA5EDB6790A}" type="parTrans" cxnId="{FC24ABA5-945F-4887-98AD-EDF0DA82183B}">
      <dgm:prSet/>
      <dgm:spPr/>
      <dgm:t>
        <a:bodyPr/>
        <a:lstStyle/>
        <a:p>
          <a:endParaRPr lang="fr-FR" noProof="0"/>
        </a:p>
      </dgm:t>
    </dgm:pt>
    <dgm:pt modelId="{FBEA679A-2997-44C5-B3D1-292B7EAC8DE9}" type="sibTrans" cxnId="{FC24ABA5-945F-4887-98AD-EDF0DA82183B}">
      <dgm:prSet/>
      <dgm:spPr/>
      <dgm:t>
        <a:bodyPr/>
        <a:lstStyle/>
        <a:p>
          <a:endParaRPr lang="fr-FR" noProof="0"/>
        </a:p>
      </dgm:t>
    </dgm:pt>
    <dgm:pt modelId="{791DA1BA-009E-4263-8709-C3AD92883E7A}">
      <dgm:prSet/>
      <dgm:spPr/>
      <dgm:t>
        <a:bodyPr/>
        <a:lstStyle/>
        <a:p>
          <a:r>
            <a:rPr lang="fr-FR" noProof="0" smtClean="0"/>
            <a:t>Essayez cela dans votre navigateur – javascript:alert(document.cookie)</a:t>
          </a:r>
        </a:p>
      </dgm:t>
    </dgm:pt>
    <dgm:pt modelId="{A0A91BD7-4B75-49BC-BAA0-75687B53B8E6}" type="parTrans" cxnId="{B93003FA-31DC-4702-9613-DA2EC119FE99}">
      <dgm:prSet/>
      <dgm:spPr/>
      <dgm:t>
        <a:bodyPr/>
        <a:lstStyle/>
        <a:p>
          <a:endParaRPr lang="fr-FR" noProof="0"/>
        </a:p>
      </dgm:t>
    </dgm:pt>
    <dgm:pt modelId="{CD35256F-609B-4316-B01C-EF7BD5AEFF5D}" type="sibTrans" cxnId="{B93003FA-31DC-4702-9613-DA2EC119FE99}">
      <dgm:prSet/>
      <dgm:spPr/>
      <dgm:t>
        <a:bodyPr/>
        <a:lstStyle/>
        <a:p>
          <a:endParaRPr lang="fr-FR" noProof="0"/>
        </a:p>
      </dgm:t>
    </dgm:pt>
    <dgm:pt modelId="{333C60BB-C1EF-42B5-A3EC-FFB96372904C}">
      <dgm:prSet/>
      <dgm:spPr>
        <a:solidFill>
          <a:schemeClr val="accent2"/>
        </a:solidFill>
      </dgm:spPr>
      <dgm:t>
        <a:bodyPr/>
        <a:lstStyle/>
        <a:p>
          <a:r>
            <a:rPr lang="fr-FR" noProof="0" smtClean="0"/>
            <a:t>Impact</a:t>
          </a:r>
        </a:p>
      </dgm:t>
    </dgm:pt>
    <dgm:pt modelId="{989B5419-63EC-4A7C-A297-2E08F34EE7E6}" type="parTrans" cxnId="{82244EDF-C207-486F-89D9-056501D66CD9}">
      <dgm:prSet/>
      <dgm:spPr/>
      <dgm:t>
        <a:bodyPr/>
        <a:lstStyle/>
        <a:p>
          <a:endParaRPr lang="fr-FR" noProof="0"/>
        </a:p>
      </dgm:t>
    </dgm:pt>
    <dgm:pt modelId="{F05587AE-D217-45F6-8A10-C2CB70FA3676}" type="sibTrans" cxnId="{82244EDF-C207-486F-89D9-056501D66CD9}">
      <dgm:prSet/>
      <dgm:spPr/>
      <dgm:t>
        <a:bodyPr/>
        <a:lstStyle/>
        <a:p>
          <a:endParaRPr lang="fr-FR" noProof="0"/>
        </a:p>
      </dgm:t>
    </dgm:pt>
    <dgm:pt modelId="{B1EFC242-6999-4086-BF96-7FA6E28D730C}">
      <dgm:prSet/>
      <dgm:spPr/>
      <dgm:t>
        <a:bodyPr/>
        <a:lstStyle/>
        <a:p>
          <a:r>
            <a:rPr lang="fr-FR" noProof="0" smtClean="0"/>
            <a:t>Vole des sessions utilisateur, de données sensibles, réécriter de la page Web, reidrection vers un site d’hameconnage ou autre code malveillant</a:t>
          </a:r>
        </a:p>
      </dgm:t>
    </dgm:pt>
    <dgm:pt modelId="{516DEC56-6C1C-44F4-90F7-334EAD861864}" type="parTrans" cxnId="{E29E249D-DAC0-4FA6-805D-EBFB2F46AC8D}">
      <dgm:prSet/>
      <dgm:spPr/>
      <dgm:t>
        <a:bodyPr/>
        <a:lstStyle/>
        <a:p>
          <a:endParaRPr lang="fr-FR" noProof="0"/>
        </a:p>
      </dgm:t>
    </dgm:pt>
    <dgm:pt modelId="{8CBE7674-713C-4C47-88D5-578C7F2D4473}" type="sibTrans" cxnId="{E29E249D-DAC0-4FA6-805D-EBFB2F46AC8D}">
      <dgm:prSet/>
      <dgm:spPr/>
      <dgm:t>
        <a:bodyPr/>
        <a:lstStyle/>
        <a:p>
          <a:endParaRPr lang="fr-FR" noProof="0"/>
        </a:p>
      </dgm:t>
    </dgm:pt>
    <dgm:pt modelId="{A0A49D9B-4703-774C-BB67-2A86C1D1353D}">
      <dgm:prSet/>
      <dgm:spPr/>
      <dgm:t>
        <a:bodyPr/>
        <a:lstStyle/>
        <a:p>
          <a:r>
            <a:rPr lang="fr-FR" noProof="0" smtClean="0"/>
            <a:t>Réfléchies depuis une entrée d’une page Web (champ de formulaire, champ caché, URL, …)</a:t>
          </a:r>
        </a:p>
      </dgm:t>
    </dgm:pt>
    <dgm:pt modelId="{0DAF6497-EB76-214B-9822-A45A20AE0E8A}" type="parTrans" cxnId="{D77D25F0-E36F-9D4E-92BA-AA472F40F6DF}">
      <dgm:prSet/>
      <dgm:spPr/>
      <dgm:t>
        <a:bodyPr/>
        <a:lstStyle/>
        <a:p>
          <a:endParaRPr lang="fr-FR" noProof="0"/>
        </a:p>
      </dgm:t>
    </dgm:pt>
    <dgm:pt modelId="{2E636292-02F1-1F46-8C3F-660EABCC3771}" type="sibTrans" cxnId="{D77D25F0-E36F-9D4E-92BA-AA472F40F6DF}">
      <dgm:prSet/>
      <dgm:spPr/>
      <dgm:t>
        <a:bodyPr/>
        <a:lstStyle/>
        <a:p>
          <a:endParaRPr lang="fr-FR" noProof="0"/>
        </a:p>
      </dgm:t>
    </dgm:pt>
    <dgm:pt modelId="{1B0FE950-065A-B542-916B-4360BFD0EED2}">
      <dgm:prSet/>
      <dgm:spPr/>
      <dgm:t>
        <a:bodyPr/>
        <a:lstStyle/>
        <a:p>
          <a:r>
            <a:rPr lang="fr-FR" noProof="0" smtClean="0"/>
            <a:t>Envoyé directement à un client Riche (Javascript, Flash, …)</a:t>
          </a:r>
        </a:p>
      </dgm:t>
    </dgm:pt>
    <dgm:pt modelId="{02138151-6D4E-6149-BC64-477FA146EDB4}" type="parTrans" cxnId="{14E4DBA7-6A4B-6341-A707-C22F0C2F9F10}">
      <dgm:prSet/>
      <dgm:spPr/>
      <dgm:t>
        <a:bodyPr/>
        <a:lstStyle/>
        <a:p>
          <a:endParaRPr lang="fr-FR" noProof="0"/>
        </a:p>
      </dgm:t>
    </dgm:pt>
    <dgm:pt modelId="{61CF7473-AE2D-9047-A3DF-30488D89FF7D}" type="sibTrans" cxnId="{14E4DBA7-6A4B-6341-A707-C22F0C2F9F10}">
      <dgm:prSet/>
      <dgm:spPr/>
      <dgm:t>
        <a:bodyPr/>
        <a:lstStyle/>
        <a:p>
          <a:endParaRPr lang="fr-FR" noProof="0"/>
        </a:p>
      </dgm:t>
    </dgm:pt>
    <dgm:pt modelId="{9D0B5445-FD47-4649-9FF4-C08DA66DBC4C}">
      <dgm:prSet/>
      <dgm:spPr/>
      <dgm:t>
        <a:bodyPr/>
        <a:lstStyle/>
        <a:p>
          <a:r>
            <a:rPr lang="fr-FR" noProof="0" smtClean="0"/>
            <a:t>De manière plus grave : installation d’un proxy XSS permettant à un attaquant d’observer le poste client voir de forcer l’utilisateur vers un site particulier</a:t>
          </a:r>
        </a:p>
      </dgm:t>
    </dgm:pt>
    <dgm:pt modelId="{664F1C67-4863-8A4E-82A0-4602FB932F4D}" type="parTrans" cxnId="{55DC1397-F28F-4046-A54B-CDB544765CE2}">
      <dgm:prSet/>
      <dgm:spPr/>
      <dgm:t>
        <a:bodyPr/>
        <a:lstStyle/>
        <a:p>
          <a:endParaRPr lang="fr-FR" noProof="0"/>
        </a:p>
      </dgm:t>
    </dgm:pt>
    <dgm:pt modelId="{DABFEB86-2D10-1A46-B2C6-E2EBB73FD741}" type="sibTrans" cxnId="{55DC1397-F28F-4046-A54B-CDB544765CE2}">
      <dgm:prSet/>
      <dgm:spPr/>
      <dgm:t>
        <a:bodyPr/>
        <a:lstStyle/>
        <a:p>
          <a:endParaRPr lang="fr-FR" noProof="0"/>
        </a:p>
      </dgm:t>
    </dgm:pt>
    <dgm:pt modelId="{69F46679-6C84-4D48-9B33-17290744EAD8}" type="pres">
      <dgm:prSet presAssocID="{F0DEC595-5A08-4667-A441-6C46A88218EF}" presName="linear" presStyleCnt="0">
        <dgm:presLayoutVars>
          <dgm:dir/>
          <dgm:animLvl val="lvl"/>
          <dgm:resizeHandles val="exact"/>
        </dgm:presLayoutVars>
      </dgm:prSet>
      <dgm:spPr/>
      <dgm:t>
        <a:bodyPr/>
        <a:lstStyle/>
        <a:p>
          <a:endParaRPr lang="en-US"/>
        </a:p>
      </dgm:t>
    </dgm:pt>
    <dgm:pt modelId="{915BD3BB-16CD-43CE-A666-845F408562AF}" type="pres">
      <dgm:prSet presAssocID="{7530DE0B-1E1D-4F13-9DCE-584438F55F5C}" presName="parentLin" presStyleCnt="0"/>
      <dgm:spPr/>
    </dgm:pt>
    <dgm:pt modelId="{D6929A61-1753-4BA2-A56E-3FABCE16A103}" type="pres">
      <dgm:prSet presAssocID="{7530DE0B-1E1D-4F13-9DCE-584438F55F5C}" presName="parentLeftMargin" presStyleLbl="node1" presStyleIdx="0" presStyleCnt="4"/>
      <dgm:spPr/>
      <dgm:t>
        <a:bodyPr/>
        <a:lstStyle/>
        <a:p>
          <a:endParaRPr lang="en-US"/>
        </a:p>
      </dgm:t>
    </dgm:pt>
    <dgm:pt modelId="{07EB8D66-1692-4056-BA66-572ED000C388}" type="pres">
      <dgm:prSet presAssocID="{7530DE0B-1E1D-4F13-9DCE-584438F55F5C}" presName="parentText" presStyleLbl="node1" presStyleIdx="0" presStyleCnt="4">
        <dgm:presLayoutVars>
          <dgm:chMax val="0"/>
          <dgm:bulletEnabled val="1"/>
        </dgm:presLayoutVars>
      </dgm:prSet>
      <dgm:spPr/>
      <dgm:t>
        <a:bodyPr/>
        <a:lstStyle/>
        <a:p>
          <a:endParaRPr lang="en-US"/>
        </a:p>
      </dgm:t>
    </dgm:pt>
    <dgm:pt modelId="{0FDB35E6-22F2-419F-B7FD-6156CDE62786}" type="pres">
      <dgm:prSet presAssocID="{7530DE0B-1E1D-4F13-9DCE-584438F55F5C}" presName="negativeSpace" presStyleCnt="0"/>
      <dgm:spPr/>
    </dgm:pt>
    <dgm:pt modelId="{63C7317F-DCB9-42CB-A6A4-CF1577293B7D}" type="pres">
      <dgm:prSet presAssocID="{7530DE0B-1E1D-4F13-9DCE-584438F55F5C}" presName="childText" presStyleLbl="conFgAcc1" presStyleIdx="0" presStyleCnt="4">
        <dgm:presLayoutVars>
          <dgm:bulletEnabled val="1"/>
        </dgm:presLayoutVars>
      </dgm:prSet>
      <dgm:spPr/>
      <dgm:t>
        <a:bodyPr/>
        <a:lstStyle/>
        <a:p>
          <a:endParaRPr lang="en-US"/>
        </a:p>
      </dgm:t>
    </dgm:pt>
    <dgm:pt modelId="{CC545B24-80D0-4B10-86D8-1697F74FA5F5}" type="pres">
      <dgm:prSet presAssocID="{78B496DD-D5B4-4A55-9214-C0E98350C98C}" presName="spaceBetweenRectangles" presStyleCnt="0"/>
      <dgm:spPr/>
    </dgm:pt>
    <dgm:pt modelId="{0808E30C-F8CA-4392-9E61-D442733CF516}" type="pres">
      <dgm:prSet presAssocID="{9210F9A4-2F69-4C42-9BB6-BCB53BC4188E}" presName="parentLin" presStyleCnt="0"/>
      <dgm:spPr/>
    </dgm:pt>
    <dgm:pt modelId="{AC996839-2C17-4F9E-8D8E-AD27D7EA9B46}" type="pres">
      <dgm:prSet presAssocID="{9210F9A4-2F69-4C42-9BB6-BCB53BC4188E}" presName="parentLeftMargin" presStyleLbl="node1" presStyleIdx="0" presStyleCnt="4"/>
      <dgm:spPr/>
      <dgm:t>
        <a:bodyPr/>
        <a:lstStyle/>
        <a:p>
          <a:endParaRPr lang="en-US"/>
        </a:p>
      </dgm:t>
    </dgm:pt>
    <dgm:pt modelId="{8377DEE6-6E60-44BB-A9C4-E5044C2260C3}" type="pres">
      <dgm:prSet presAssocID="{9210F9A4-2F69-4C42-9BB6-BCB53BC4188E}" presName="parentText" presStyleLbl="node1" presStyleIdx="1" presStyleCnt="4">
        <dgm:presLayoutVars>
          <dgm:chMax val="0"/>
          <dgm:bulletEnabled val="1"/>
        </dgm:presLayoutVars>
      </dgm:prSet>
      <dgm:spPr/>
      <dgm:t>
        <a:bodyPr/>
        <a:lstStyle/>
        <a:p>
          <a:endParaRPr lang="en-US"/>
        </a:p>
      </dgm:t>
    </dgm:pt>
    <dgm:pt modelId="{4845ECE5-9EB6-43E9-86A6-85578E075DF2}" type="pres">
      <dgm:prSet presAssocID="{9210F9A4-2F69-4C42-9BB6-BCB53BC4188E}" presName="negativeSpace" presStyleCnt="0"/>
      <dgm:spPr/>
    </dgm:pt>
    <dgm:pt modelId="{80EDB88F-6B15-4FE3-9A6A-9D42E2D5A947}" type="pres">
      <dgm:prSet presAssocID="{9210F9A4-2F69-4C42-9BB6-BCB53BC4188E}" presName="childText" presStyleLbl="conFgAcc1" presStyleIdx="1" presStyleCnt="4">
        <dgm:presLayoutVars>
          <dgm:bulletEnabled val="1"/>
        </dgm:presLayoutVars>
      </dgm:prSet>
      <dgm:spPr/>
      <dgm:t>
        <a:bodyPr/>
        <a:lstStyle/>
        <a:p>
          <a:endParaRPr lang="en-US"/>
        </a:p>
      </dgm:t>
    </dgm:pt>
    <dgm:pt modelId="{CC72C676-823D-4DC8-BF23-2CEEA91035D0}" type="pres">
      <dgm:prSet presAssocID="{9E21CD4C-DC93-4147-B0C7-16DD0270ACA8}" presName="spaceBetweenRectangles" presStyleCnt="0"/>
      <dgm:spPr/>
    </dgm:pt>
    <dgm:pt modelId="{3AAF4A4E-C95C-4CA7-BB24-B60C50F9E436}" type="pres">
      <dgm:prSet presAssocID="{E0B6B1FF-9BE7-498A-A36B-BCC24AEF1F35}" presName="parentLin" presStyleCnt="0"/>
      <dgm:spPr/>
    </dgm:pt>
    <dgm:pt modelId="{350B55DC-F7AB-4DF3-BC4D-2BF9BA4E7A04}" type="pres">
      <dgm:prSet presAssocID="{E0B6B1FF-9BE7-498A-A36B-BCC24AEF1F35}" presName="parentLeftMargin" presStyleLbl="node1" presStyleIdx="1" presStyleCnt="4"/>
      <dgm:spPr/>
      <dgm:t>
        <a:bodyPr/>
        <a:lstStyle/>
        <a:p>
          <a:endParaRPr lang="en-US"/>
        </a:p>
      </dgm:t>
    </dgm:pt>
    <dgm:pt modelId="{54D4E89C-BB4D-4314-BC64-CFD701B44AB5}" type="pres">
      <dgm:prSet presAssocID="{E0B6B1FF-9BE7-498A-A36B-BCC24AEF1F35}" presName="parentText" presStyleLbl="node1" presStyleIdx="2" presStyleCnt="4">
        <dgm:presLayoutVars>
          <dgm:chMax val="0"/>
          <dgm:bulletEnabled val="1"/>
        </dgm:presLayoutVars>
      </dgm:prSet>
      <dgm:spPr/>
      <dgm:t>
        <a:bodyPr/>
        <a:lstStyle/>
        <a:p>
          <a:endParaRPr lang="en-US"/>
        </a:p>
      </dgm:t>
    </dgm:pt>
    <dgm:pt modelId="{E6FC4FBB-199D-491E-A7F1-9F75F90C3918}" type="pres">
      <dgm:prSet presAssocID="{E0B6B1FF-9BE7-498A-A36B-BCC24AEF1F35}" presName="negativeSpace" presStyleCnt="0"/>
      <dgm:spPr/>
    </dgm:pt>
    <dgm:pt modelId="{FFF2705E-0C48-43DE-BA94-75136A114045}" type="pres">
      <dgm:prSet presAssocID="{E0B6B1FF-9BE7-498A-A36B-BCC24AEF1F35}" presName="childText" presStyleLbl="conFgAcc1" presStyleIdx="2" presStyleCnt="4">
        <dgm:presLayoutVars>
          <dgm:bulletEnabled val="1"/>
        </dgm:presLayoutVars>
      </dgm:prSet>
      <dgm:spPr/>
      <dgm:t>
        <a:bodyPr/>
        <a:lstStyle/>
        <a:p>
          <a:endParaRPr lang="en-US"/>
        </a:p>
      </dgm:t>
    </dgm:pt>
    <dgm:pt modelId="{DEABBDB5-5548-4650-8F84-C3B020D80785}" type="pres">
      <dgm:prSet presAssocID="{FBEA679A-2997-44C5-B3D1-292B7EAC8DE9}" presName="spaceBetweenRectangles" presStyleCnt="0"/>
      <dgm:spPr/>
    </dgm:pt>
    <dgm:pt modelId="{3D763242-1DDF-4CC3-A039-10F813779273}" type="pres">
      <dgm:prSet presAssocID="{333C60BB-C1EF-42B5-A3EC-FFB96372904C}" presName="parentLin" presStyleCnt="0"/>
      <dgm:spPr/>
    </dgm:pt>
    <dgm:pt modelId="{FD0C5FED-8B3D-40FC-8AC4-FD3EF0F1943B}" type="pres">
      <dgm:prSet presAssocID="{333C60BB-C1EF-42B5-A3EC-FFB96372904C}" presName="parentLeftMargin" presStyleLbl="node1" presStyleIdx="2" presStyleCnt="4"/>
      <dgm:spPr/>
      <dgm:t>
        <a:bodyPr/>
        <a:lstStyle/>
        <a:p>
          <a:endParaRPr lang="en-US"/>
        </a:p>
      </dgm:t>
    </dgm:pt>
    <dgm:pt modelId="{731CDA66-7EBB-448B-B3C8-D644D301D6B2}" type="pres">
      <dgm:prSet presAssocID="{333C60BB-C1EF-42B5-A3EC-FFB96372904C}" presName="parentText" presStyleLbl="node1" presStyleIdx="3" presStyleCnt="4">
        <dgm:presLayoutVars>
          <dgm:chMax val="0"/>
          <dgm:bulletEnabled val="1"/>
        </dgm:presLayoutVars>
      </dgm:prSet>
      <dgm:spPr/>
      <dgm:t>
        <a:bodyPr/>
        <a:lstStyle/>
        <a:p>
          <a:endParaRPr lang="en-US"/>
        </a:p>
      </dgm:t>
    </dgm:pt>
    <dgm:pt modelId="{FF6707DE-6DBE-4462-BF39-A486F0117143}" type="pres">
      <dgm:prSet presAssocID="{333C60BB-C1EF-42B5-A3EC-FFB96372904C}" presName="negativeSpace" presStyleCnt="0"/>
      <dgm:spPr/>
    </dgm:pt>
    <dgm:pt modelId="{89AB7900-5CB6-4B49-A821-2C77E9A70BA4}" type="pres">
      <dgm:prSet presAssocID="{333C60BB-C1EF-42B5-A3EC-FFB96372904C}" presName="childText" presStyleLbl="conFgAcc1" presStyleIdx="3" presStyleCnt="4">
        <dgm:presLayoutVars>
          <dgm:bulletEnabled val="1"/>
        </dgm:presLayoutVars>
      </dgm:prSet>
      <dgm:spPr/>
      <dgm:t>
        <a:bodyPr/>
        <a:lstStyle/>
        <a:p>
          <a:endParaRPr lang="en-US"/>
        </a:p>
      </dgm:t>
    </dgm:pt>
  </dgm:ptLst>
  <dgm:cxnLst>
    <dgm:cxn modelId="{FA9C0765-8456-8F45-B949-384A00209FA1}" type="presOf" srcId="{1B0FE950-065A-B542-916B-4360BFD0EED2}" destId="{80EDB88F-6B15-4FE3-9A6A-9D42E2D5A947}" srcOrd="0" destOrd="2" presId="urn:microsoft.com/office/officeart/2005/8/layout/list1"/>
    <dgm:cxn modelId="{32D37FE0-B1F9-4473-A8E0-98AC9829D243}" type="presOf" srcId="{E0B6B1FF-9BE7-498A-A36B-BCC24AEF1F35}" destId="{54D4E89C-BB4D-4314-BC64-CFD701B44AB5}" srcOrd="1" destOrd="0" presId="urn:microsoft.com/office/officeart/2005/8/layout/list1"/>
    <dgm:cxn modelId="{A1304DEB-2FBB-4049-8C56-448E5C9F2E23}" type="presOf" srcId="{7530DE0B-1E1D-4F13-9DCE-584438F55F5C}" destId="{D6929A61-1753-4BA2-A56E-3FABCE16A103}" srcOrd="0" destOrd="0" presId="urn:microsoft.com/office/officeart/2005/8/layout/list1"/>
    <dgm:cxn modelId="{765BC939-F95A-4C1F-B616-600D5554D62D}" type="presOf" srcId="{7530DE0B-1E1D-4F13-9DCE-584438F55F5C}" destId="{07EB8D66-1692-4056-BA66-572ED000C388}" srcOrd="1" destOrd="0" presId="urn:microsoft.com/office/officeart/2005/8/layout/list1"/>
    <dgm:cxn modelId="{6CEC35B4-E801-461A-8C1D-EE9912807106}" type="presOf" srcId="{E0B6B1FF-9BE7-498A-A36B-BCC24AEF1F35}" destId="{350B55DC-F7AB-4DF3-BC4D-2BF9BA4E7A04}" srcOrd="0" destOrd="0" presId="urn:microsoft.com/office/officeart/2005/8/layout/list1"/>
    <dgm:cxn modelId="{12157E8A-276B-4BEE-AAE9-229EE10718DC}" type="presOf" srcId="{333C60BB-C1EF-42B5-A3EC-FFB96372904C}" destId="{FD0C5FED-8B3D-40FC-8AC4-FD3EF0F1943B}" srcOrd="0" destOrd="0" presId="urn:microsoft.com/office/officeart/2005/8/layout/list1"/>
    <dgm:cxn modelId="{E29E249D-DAC0-4FA6-805D-EBFB2F46AC8D}" srcId="{333C60BB-C1EF-42B5-A3EC-FFB96372904C}" destId="{B1EFC242-6999-4086-BF96-7FA6E28D730C}" srcOrd="0" destOrd="0" parTransId="{516DEC56-6C1C-44F4-90F7-334EAD861864}" sibTransId="{8CBE7674-713C-4C47-88D5-578C7F2D4473}"/>
    <dgm:cxn modelId="{9690EA9D-948A-4643-A94C-5FF67C209812}" type="presOf" srcId="{F0DEC595-5A08-4667-A441-6C46A88218EF}" destId="{69F46679-6C84-4D48-9B33-17290744EAD8}" srcOrd="0" destOrd="0" presId="urn:microsoft.com/office/officeart/2005/8/layout/list1"/>
    <dgm:cxn modelId="{CD99EF18-D866-438E-A1B1-C4EBF6100906}" srcId="{F0DEC595-5A08-4667-A441-6C46A88218EF}" destId="{7530DE0B-1E1D-4F13-9DCE-584438F55F5C}" srcOrd="0" destOrd="0" parTransId="{CAAEB4D2-3BFA-4CB5-B7CE-F3ADC5E8766C}" sibTransId="{78B496DD-D5B4-4A55-9214-C0E98350C98C}"/>
    <dgm:cxn modelId="{FC24ABA5-945F-4887-98AD-EDF0DA82183B}" srcId="{F0DEC595-5A08-4667-A441-6C46A88218EF}" destId="{E0B6B1FF-9BE7-498A-A36B-BCC24AEF1F35}" srcOrd="2" destOrd="0" parTransId="{6776BA55-C7CC-4D56-B7BE-0BA5EDB6790A}" sibTransId="{FBEA679A-2997-44C5-B3D1-292B7EAC8DE9}"/>
    <dgm:cxn modelId="{95433441-3E9F-45E4-83C1-BA6E34DD6265}" type="presOf" srcId="{B1EFC242-6999-4086-BF96-7FA6E28D730C}" destId="{89AB7900-5CB6-4B49-A821-2C77E9A70BA4}" srcOrd="0" destOrd="0" presId="urn:microsoft.com/office/officeart/2005/8/layout/list1"/>
    <dgm:cxn modelId="{82244EDF-C207-486F-89D9-056501D66CD9}" srcId="{F0DEC595-5A08-4667-A441-6C46A88218EF}" destId="{333C60BB-C1EF-42B5-A3EC-FFB96372904C}" srcOrd="3" destOrd="0" parTransId="{989B5419-63EC-4A7C-A297-2E08F34EE7E6}" sibTransId="{F05587AE-D217-45F6-8A10-C2CB70FA3676}"/>
    <dgm:cxn modelId="{B93003FA-31DC-4702-9613-DA2EC119FE99}" srcId="{E0B6B1FF-9BE7-498A-A36B-BCC24AEF1F35}" destId="{791DA1BA-009E-4263-8709-C3AD92883E7A}" srcOrd="0" destOrd="0" parTransId="{A0A91BD7-4B75-49BC-BAA0-75687B53B8E6}" sibTransId="{CD35256F-609B-4316-B01C-EF7BD5AEFF5D}"/>
    <dgm:cxn modelId="{C1FE5CA8-1FC2-4860-8C73-07D8104C019F}" type="presOf" srcId="{791DA1BA-009E-4263-8709-C3AD92883E7A}" destId="{FFF2705E-0C48-43DE-BA94-75136A114045}" srcOrd="0" destOrd="0" presId="urn:microsoft.com/office/officeart/2005/8/layout/list1"/>
    <dgm:cxn modelId="{B733E9C1-543E-4151-AF5C-8755050EB410}" srcId="{F0DEC595-5A08-4667-A441-6C46A88218EF}" destId="{9210F9A4-2F69-4C42-9BB6-BCB53BC4188E}" srcOrd="1" destOrd="0" parTransId="{D338AACD-8990-4E6C-8802-D8C8DFDC1408}" sibTransId="{9E21CD4C-DC93-4147-B0C7-16DD0270ACA8}"/>
    <dgm:cxn modelId="{8AFC171B-712D-1A4B-8B49-A7CF23CB371C}" type="presOf" srcId="{9D0B5445-FD47-4649-9FF4-C08DA66DBC4C}" destId="{89AB7900-5CB6-4B49-A821-2C77E9A70BA4}" srcOrd="0" destOrd="1" presId="urn:microsoft.com/office/officeart/2005/8/layout/list1"/>
    <dgm:cxn modelId="{D77D25F0-E36F-9D4E-92BA-AA472F40F6DF}" srcId="{9210F9A4-2F69-4C42-9BB6-BCB53BC4188E}" destId="{A0A49D9B-4703-774C-BB67-2A86C1D1353D}" srcOrd="1" destOrd="0" parTransId="{0DAF6497-EB76-214B-9822-A45A20AE0E8A}" sibTransId="{2E636292-02F1-1F46-8C3F-660EABCC3771}"/>
    <dgm:cxn modelId="{14E4DBA7-6A4B-6341-A707-C22F0C2F9F10}" srcId="{9210F9A4-2F69-4C42-9BB6-BCB53BC4188E}" destId="{1B0FE950-065A-B542-916B-4360BFD0EED2}" srcOrd="2" destOrd="0" parTransId="{02138151-6D4E-6149-BC64-477FA146EDB4}" sibTransId="{61CF7473-AE2D-9047-A3DF-30488D89FF7D}"/>
    <dgm:cxn modelId="{96DE389D-2573-4619-B3E1-DA392E4B9DEE}" srcId="{9210F9A4-2F69-4C42-9BB6-BCB53BC4188E}" destId="{C19D4F8E-C4AF-41DE-87A7-319225760FEC}" srcOrd="0" destOrd="0" parTransId="{40CDEE1A-3B30-47D7-A27E-B192A7441DD2}" sibTransId="{33E87015-91BA-475F-8D29-917FC4DFEFC5}"/>
    <dgm:cxn modelId="{6DF6DD8B-2B78-4F0F-9FEF-ABED1D665994}" srcId="{7530DE0B-1E1D-4F13-9DCE-584438F55F5C}" destId="{0DB3A42E-9F91-4CD7-BCE5-EE06174E1347}" srcOrd="0" destOrd="0" parTransId="{13E9DD67-C08E-4D4C-9965-01C344D78491}" sibTransId="{0E80264F-F4BF-4708-89BF-21A8206A5E9F}"/>
    <dgm:cxn modelId="{D9064C22-2CCC-48E9-9F7B-55817D3F5DE0}" type="presOf" srcId="{C19D4F8E-C4AF-41DE-87A7-319225760FEC}" destId="{80EDB88F-6B15-4FE3-9A6A-9D42E2D5A947}" srcOrd="0" destOrd="0" presId="urn:microsoft.com/office/officeart/2005/8/layout/list1"/>
    <dgm:cxn modelId="{543CBEA6-37BE-4B67-BAC9-B87E6266F7CC}" type="presOf" srcId="{9210F9A4-2F69-4C42-9BB6-BCB53BC4188E}" destId="{8377DEE6-6E60-44BB-A9C4-E5044C2260C3}" srcOrd="1" destOrd="0" presId="urn:microsoft.com/office/officeart/2005/8/layout/list1"/>
    <dgm:cxn modelId="{31DA5928-A2DC-4499-B399-FF2A61381C75}" type="presOf" srcId="{333C60BB-C1EF-42B5-A3EC-FFB96372904C}" destId="{731CDA66-7EBB-448B-B3C8-D644D301D6B2}" srcOrd="1" destOrd="0" presId="urn:microsoft.com/office/officeart/2005/8/layout/list1"/>
    <dgm:cxn modelId="{983DEF44-B2CA-4B56-B016-83F51E61612D}" type="presOf" srcId="{0DB3A42E-9F91-4CD7-BCE5-EE06174E1347}" destId="{63C7317F-DCB9-42CB-A6A4-CF1577293B7D}" srcOrd="0" destOrd="0" presId="urn:microsoft.com/office/officeart/2005/8/layout/list1"/>
    <dgm:cxn modelId="{FAC46C0C-0D62-4BBD-BAF7-DADE3C6B0DBA}" type="presOf" srcId="{9210F9A4-2F69-4C42-9BB6-BCB53BC4188E}" destId="{AC996839-2C17-4F9E-8D8E-AD27D7EA9B46}" srcOrd="0" destOrd="0" presId="urn:microsoft.com/office/officeart/2005/8/layout/list1"/>
    <dgm:cxn modelId="{55DC1397-F28F-4046-A54B-CDB544765CE2}" srcId="{333C60BB-C1EF-42B5-A3EC-FFB96372904C}" destId="{9D0B5445-FD47-4649-9FF4-C08DA66DBC4C}" srcOrd="1" destOrd="0" parTransId="{664F1C67-4863-8A4E-82A0-4602FB932F4D}" sibTransId="{DABFEB86-2D10-1A46-B2C6-E2EBB73FD741}"/>
    <dgm:cxn modelId="{57B8096D-6590-7849-92C4-4473F06184C7}" type="presOf" srcId="{A0A49D9B-4703-774C-BB67-2A86C1D1353D}" destId="{80EDB88F-6B15-4FE3-9A6A-9D42E2D5A947}" srcOrd="0" destOrd="1" presId="urn:microsoft.com/office/officeart/2005/8/layout/list1"/>
    <dgm:cxn modelId="{0D284BE0-6AA1-47DA-B9AB-0982F7335755}" type="presParOf" srcId="{69F46679-6C84-4D48-9B33-17290744EAD8}" destId="{915BD3BB-16CD-43CE-A666-845F408562AF}" srcOrd="0" destOrd="0" presId="urn:microsoft.com/office/officeart/2005/8/layout/list1"/>
    <dgm:cxn modelId="{0B2EB455-559B-4204-92A1-21D9B2B1EF96}" type="presParOf" srcId="{915BD3BB-16CD-43CE-A666-845F408562AF}" destId="{D6929A61-1753-4BA2-A56E-3FABCE16A103}" srcOrd="0" destOrd="0" presId="urn:microsoft.com/office/officeart/2005/8/layout/list1"/>
    <dgm:cxn modelId="{0D6C32DD-336A-4209-A5B9-C52A4A52480E}" type="presParOf" srcId="{915BD3BB-16CD-43CE-A666-845F408562AF}" destId="{07EB8D66-1692-4056-BA66-572ED000C388}" srcOrd="1" destOrd="0" presId="urn:microsoft.com/office/officeart/2005/8/layout/list1"/>
    <dgm:cxn modelId="{954A2ABC-9159-4785-8158-958F02B7E5B1}" type="presParOf" srcId="{69F46679-6C84-4D48-9B33-17290744EAD8}" destId="{0FDB35E6-22F2-419F-B7FD-6156CDE62786}" srcOrd="1" destOrd="0" presId="urn:microsoft.com/office/officeart/2005/8/layout/list1"/>
    <dgm:cxn modelId="{DCD65289-8D50-4378-A870-F92196946EB0}" type="presParOf" srcId="{69F46679-6C84-4D48-9B33-17290744EAD8}" destId="{63C7317F-DCB9-42CB-A6A4-CF1577293B7D}" srcOrd="2" destOrd="0" presId="urn:microsoft.com/office/officeart/2005/8/layout/list1"/>
    <dgm:cxn modelId="{35226BC0-FFB4-420F-942F-EA05C17DBD11}" type="presParOf" srcId="{69F46679-6C84-4D48-9B33-17290744EAD8}" destId="{CC545B24-80D0-4B10-86D8-1697F74FA5F5}" srcOrd="3" destOrd="0" presId="urn:microsoft.com/office/officeart/2005/8/layout/list1"/>
    <dgm:cxn modelId="{7649C51F-B48C-473D-B59B-9A7A755E1554}" type="presParOf" srcId="{69F46679-6C84-4D48-9B33-17290744EAD8}" destId="{0808E30C-F8CA-4392-9E61-D442733CF516}" srcOrd="4" destOrd="0" presId="urn:microsoft.com/office/officeart/2005/8/layout/list1"/>
    <dgm:cxn modelId="{45D17CB3-B25D-45FE-AD01-DA288D5859EC}" type="presParOf" srcId="{0808E30C-F8CA-4392-9E61-D442733CF516}" destId="{AC996839-2C17-4F9E-8D8E-AD27D7EA9B46}" srcOrd="0" destOrd="0" presId="urn:microsoft.com/office/officeart/2005/8/layout/list1"/>
    <dgm:cxn modelId="{C8C471E4-1197-49CD-A51E-6CC79E6300B3}" type="presParOf" srcId="{0808E30C-F8CA-4392-9E61-D442733CF516}" destId="{8377DEE6-6E60-44BB-A9C4-E5044C2260C3}" srcOrd="1" destOrd="0" presId="urn:microsoft.com/office/officeart/2005/8/layout/list1"/>
    <dgm:cxn modelId="{A3E821FE-8FBE-4791-BB5C-167B243108C1}" type="presParOf" srcId="{69F46679-6C84-4D48-9B33-17290744EAD8}" destId="{4845ECE5-9EB6-43E9-86A6-85578E075DF2}" srcOrd="5" destOrd="0" presId="urn:microsoft.com/office/officeart/2005/8/layout/list1"/>
    <dgm:cxn modelId="{0293821D-86B1-46F6-858F-3BE9D6445059}" type="presParOf" srcId="{69F46679-6C84-4D48-9B33-17290744EAD8}" destId="{80EDB88F-6B15-4FE3-9A6A-9D42E2D5A947}" srcOrd="6" destOrd="0" presId="urn:microsoft.com/office/officeart/2005/8/layout/list1"/>
    <dgm:cxn modelId="{EABCD65A-8099-498B-A07D-1711E0E32B38}" type="presParOf" srcId="{69F46679-6C84-4D48-9B33-17290744EAD8}" destId="{CC72C676-823D-4DC8-BF23-2CEEA91035D0}" srcOrd="7" destOrd="0" presId="urn:microsoft.com/office/officeart/2005/8/layout/list1"/>
    <dgm:cxn modelId="{5FF455C3-240D-49CC-B79A-8F1C58EC7E7C}" type="presParOf" srcId="{69F46679-6C84-4D48-9B33-17290744EAD8}" destId="{3AAF4A4E-C95C-4CA7-BB24-B60C50F9E436}" srcOrd="8" destOrd="0" presId="urn:microsoft.com/office/officeart/2005/8/layout/list1"/>
    <dgm:cxn modelId="{E51E4489-FF72-404E-8902-C8013D472E06}" type="presParOf" srcId="{3AAF4A4E-C95C-4CA7-BB24-B60C50F9E436}" destId="{350B55DC-F7AB-4DF3-BC4D-2BF9BA4E7A04}" srcOrd="0" destOrd="0" presId="urn:microsoft.com/office/officeart/2005/8/layout/list1"/>
    <dgm:cxn modelId="{42E22EA1-0F06-42E2-8B33-90F055906403}" type="presParOf" srcId="{3AAF4A4E-C95C-4CA7-BB24-B60C50F9E436}" destId="{54D4E89C-BB4D-4314-BC64-CFD701B44AB5}" srcOrd="1" destOrd="0" presId="urn:microsoft.com/office/officeart/2005/8/layout/list1"/>
    <dgm:cxn modelId="{8512989D-B43F-4501-B4A8-94BF09DD8B2C}" type="presParOf" srcId="{69F46679-6C84-4D48-9B33-17290744EAD8}" destId="{E6FC4FBB-199D-491E-A7F1-9F75F90C3918}" srcOrd="9" destOrd="0" presId="urn:microsoft.com/office/officeart/2005/8/layout/list1"/>
    <dgm:cxn modelId="{3BE3332A-3BF8-4F2C-87F5-92459A1154EC}" type="presParOf" srcId="{69F46679-6C84-4D48-9B33-17290744EAD8}" destId="{FFF2705E-0C48-43DE-BA94-75136A114045}" srcOrd="10" destOrd="0" presId="urn:microsoft.com/office/officeart/2005/8/layout/list1"/>
    <dgm:cxn modelId="{BCB05061-A69A-4BFF-A791-5EE93EDA11CD}" type="presParOf" srcId="{69F46679-6C84-4D48-9B33-17290744EAD8}" destId="{DEABBDB5-5548-4650-8F84-C3B020D80785}" srcOrd="11" destOrd="0" presId="urn:microsoft.com/office/officeart/2005/8/layout/list1"/>
    <dgm:cxn modelId="{F4BA60C5-197E-4A56-B7D0-C9E0C8A7FE25}" type="presParOf" srcId="{69F46679-6C84-4D48-9B33-17290744EAD8}" destId="{3D763242-1DDF-4CC3-A039-10F813779273}" srcOrd="12" destOrd="0" presId="urn:microsoft.com/office/officeart/2005/8/layout/list1"/>
    <dgm:cxn modelId="{80B3A631-4651-4208-98AD-B34378D84802}" type="presParOf" srcId="{3D763242-1DDF-4CC3-A039-10F813779273}" destId="{FD0C5FED-8B3D-40FC-8AC4-FD3EF0F1943B}" srcOrd="0" destOrd="0" presId="urn:microsoft.com/office/officeart/2005/8/layout/list1"/>
    <dgm:cxn modelId="{C7E725BD-6045-4B52-ADC5-4FF4EBDCEA28}" type="presParOf" srcId="{3D763242-1DDF-4CC3-A039-10F813779273}" destId="{731CDA66-7EBB-448B-B3C8-D644D301D6B2}" srcOrd="1" destOrd="0" presId="urn:microsoft.com/office/officeart/2005/8/layout/list1"/>
    <dgm:cxn modelId="{484E9A42-6697-467E-B0C1-1F0F9B159FC8}" type="presParOf" srcId="{69F46679-6C84-4D48-9B33-17290744EAD8}" destId="{FF6707DE-6DBE-4462-BF39-A486F0117143}" srcOrd="13" destOrd="0" presId="urn:microsoft.com/office/officeart/2005/8/layout/list1"/>
    <dgm:cxn modelId="{AC5F02AA-BB75-4BFA-AEB9-92B6C01924F2}" type="presParOf" srcId="{69F46679-6C84-4D48-9B33-17290744EAD8}" destId="{89AB7900-5CB6-4B49-A821-2C77E9A70BA4}" srcOrd="14" destOrd="0" presId="urn:microsoft.com/office/officeart/2005/8/layout/list1"/>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B02772-C1F9-44A8-B489-9FD1459DFC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6C3245A-F7FC-4B67-9169-B1F558B84EAA}">
      <dgm:prSet phldrT="[Text]"/>
      <dgm:spPr>
        <a:solidFill>
          <a:schemeClr val="accent2"/>
        </a:solidFill>
      </dgm:spPr>
      <dgm:t>
        <a:bodyPr/>
        <a:lstStyle/>
        <a:p>
          <a:r>
            <a:rPr lang="fr-FR" noProof="0" smtClean="0"/>
            <a:t>HTTP est un protocole sans état</a:t>
          </a:r>
          <a:endParaRPr lang="fr-FR" noProof="0"/>
        </a:p>
      </dgm:t>
    </dgm:pt>
    <dgm:pt modelId="{BD4D8590-9BE4-48C0-986F-B4680D03DE57}" type="parTrans" cxnId="{BEA1A8FD-DCD7-4F92-AD6B-3474245A1831}">
      <dgm:prSet/>
      <dgm:spPr/>
      <dgm:t>
        <a:bodyPr/>
        <a:lstStyle/>
        <a:p>
          <a:endParaRPr lang="fr-FR" noProof="0"/>
        </a:p>
      </dgm:t>
    </dgm:pt>
    <dgm:pt modelId="{3B5E5F56-615A-4BE2-9604-A0A8E018FC73}" type="sibTrans" cxnId="{BEA1A8FD-DCD7-4F92-AD6B-3474245A1831}">
      <dgm:prSet/>
      <dgm:spPr/>
      <dgm:t>
        <a:bodyPr/>
        <a:lstStyle/>
        <a:p>
          <a:endParaRPr lang="fr-FR" noProof="0"/>
        </a:p>
      </dgm:t>
    </dgm:pt>
    <dgm:pt modelId="{31E58432-AF4D-4379-9488-DF87DFE6E298}">
      <dgm:prSet/>
      <dgm:spPr/>
      <dgm:t>
        <a:bodyPr/>
        <a:lstStyle/>
        <a:p>
          <a:r>
            <a:rPr lang="fr-FR" noProof="0" smtClean="0"/>
            <a:t>Les identifiants doivent donc être passés a chaque requete.</a:t>
          </a:r>
        </a:p>
      </dgm:t>
    </dgm:pt>
    <dgm:pt modelId="{6AC3BD83-0619-4726-8AB4-13FD1CAA0A0B}" type="parTrans" cxnId="{8B2DCE92-DEC2-4109-A741-C00B3E73F8D4}">
      <dgm:prSet/>
      <dgm:spPr/>
      <dgm:t>
        <a:bodyPr/>
        <a:lstStyle/>
        <a:p>
          <a:endParaRPr lang="fr-FR" noProof="0"/>
        </a:p>
      </dgm:t>
    </dgm:pt>
    <dgm:pt modelId="{31EFB07F-8AB0-4491-A503-6D598D6A726C}" type="sibTrans" cxnId="{8B2DCE92-DEC2-4109-A741-C00B3E73F8D4}">
      <dgm:prSet/>
      <dgm:spPr/>
      <dgm:t>
        <a:bodyPr/>
        <a:lstStyle/>
        <a:p>
          <a:endParaRPr lang="fr-FR" noProof="0"/>
        </a:p>
      </dgm:t>
    </dgm:pt>
    <dgm:pt modelId="{C0A12C04-1EDF-4589-8501-B1F7C02004CA}">
      <dgm:prSet/>
      <dgm:spPr>
        <a:solidFill>
          <a:schemeClr val="accent2"/>
        </a:solidFill>
      </dgm:spPr>
      <dgm:t>
        <a:bodyPr/>
        <a:lstStyle/>
        <a:p>
          <a:r>
            <a:rPr lang="fr-FR" noProof="0" smtClean="0"/>
            <a:t>Failles dans la gestion de l’authentification</a:t>
          </a:r>
        </a:p>
      </dgm:t>
    </dgm:pt>
    <dgm:pt modelId="{73F8DB4D-C0F4-4CED-8D45-49E6FD1C11D9}" type="parTrans" cxnId="{3EB78B10-175B-4E30-B794-0DEC3ABC4592}">
      <dgm:prSet/>
      <dgm:spPr/>
      <dgm:t>
        <a:bodyPr/>
        <a:lstStyle/>
        <a:p>
          <a:endParaRPr lang="fr-FR" noProof="0"/>
        </a:p>
      </dgm:t>
    </dgm:pt>
    <dgm:pt modelId="{8DD5420F-616F-4357-BAD3-516300933622}" type="sibTrans" cxnId="{3EB78B10-175B-4E30-B794-0DEC3ABC4592}">
      <dgm:prSet/>
      <dgm:spPr/>
      <dgm:t>
        <a:bodyPr/>
        <a:lstStyle/>
        <a:p>
          <a:endParaRPr lang="fr-FR" noProof="0"/>
        </a:p>
      </dgm:t>
    </dgm:pt>
    <dgm:pt modelId="{10AA106A-7FE5-4915-9959-8FAFF64FF3E2}">
      <dgm:prSet/>
      <dgm:spPr/>
      <dgm:t>
        <a:bodyPr/>
        <a:lstStyle/>
        <a:p>
          <a:r>
            <a:rPr lang="fr-FR" noProof="0" smtClean="0"/>
            <a:t>Des ID de sesisons sont utilisés pour maintenir la session dans HTTP car il ne le peut lui.</a:t>
          </a:r>
        </a:p>
      </dgm:t>
    </dgm:pt>
    <dgm:pt modelId="{5147A317-7190-4219-A6DD-39457C11F080}" type="parTrans" cxnId="{5D736985-3C9E-49CF-9BF9-26FC80CB24B8}">
      <dgm:prSet/>
      <dgm:spPr/>
      <dgm:t>
        <a:bodyPr/>
        <a:lstStyle/>
        <a:p>
          <a:endParaRPr lang="fr-FR" noProof="0"/>
        </a:p>
      </dgm:t>
    </dgm:pt>
    <dgm:pt modelId="{BC80ED85-3971-4D12-85D2-01F6EF8C0230}" type="sibTrans" cxnId="{5D736985-3C9E-49CF-9BF9-26FC80CB24B8}">
      <dgm:prSet/>
      <dgm:spPr/>
      <dgm:t>
        <a:bodyPr/>
        <a:lstStyle/>
        <a:p>
          <a:endParaRPr lang="fr-FR" noProof="0"/>
        </a:p>
      </dgm:t>
    </dgm:pt>
    <dgm:pt modelId="{601855A8-2317-4205-AA03-7B1AD2E6002D}">
      <dgm:prSet/>
      <dgm:spPr/>
      <dgm:t>
        <a:bodyPr/>
        <a:lstStyle/>
        <a:p>
          <a:r>
            <a:rPr lang="fr-FR" noProof="0" dirty="0" smtClean="0"/>
            <a:t>Les ID de sessions sont souvent exposés dans les sessions réseau, dans les browsers (cookies), dans les logs, ….</a:t>
          </a:r>
        </a:p>
      </dgm:t>
    </dgm:pt>
    <dgm:pt modelId="{F483579F-326E-4BFC-BE5B-D5CA7F7E6188}" type="parTrans" cxnId="{FB6AA3D9-F619-46CA-92FB-231B0D880CDE}">
      <dgm:prSet/>
      <dgm:spPr/>
      <dgm:t>
        <a:bodyPr/>
        <a:lstStyle/>
        <a:p>
          <a:endParaRPr lang="fr-FR" noProof="0"/>
        </a:p>
      </dgm:t>
    </dgm:pt>
    <dgm:pt modelId="{A85D688D-AF64-4146-8B1B-247D18FCB2EB}" type="sibTrans" cxnId="{FB6AA3D9-F619-46CA-92FB-231B0D880CDE}">
      <dgm:prSet/>
      <dgm:spPr/>
      <dgm:t>
        <a:bodyPr/>
        <a:lstStyle/>
        <a:p>
          <a:endParaRPr lang="fr-FR" noProof="0"/>
        </a:p>
      </dgm:t>
    </dgm:pt>
    <dgm:pt modelId="{79705BC9-8141-4398-89EA-D2F118E20FA4}">
      <dgm:prSet/>
      <dgm:spPr>
        <a:solidFill>
          <a:schemeClr val="accent2"/>
        </a:solidFill>
      </dgm:spPr>
      <dgm:t>
        <a:bodyPr/>
        <a:lstStyle/>
        <a:p>
          <a:r>
            <a:rPr lang="fr-FR" noProof="0" dirty="0" smtClean="0"/>
            <a:t>Attention aux portes dérobées…</a:t>
          </a:r>
        </a:p>
      </dgm:t>
    </dgm:pt>
    <dgm:pt modelId="{DC66E526-29F0-4C36-9940-F57DC8AB6138}" type="parTrans" cxnId="{6F0D3182-FF60-4DF2-AA24-DB73C877289C}">
      <dgm:prSet/>
      <dgm:spPr/>
      <dgm:t>
        <a:bodyPr/>
        <a:lstStyle/>
        <a:p>
          <a:endParaRPr lang="fr-FR" noProof="0"/>
        </a:p>
      </dgm:t>
    </dgm:pt>
    <dgm:pt modelId="{09A57284-F280-48E7-8641-097582AF8170}" type="sibTrans" cxnId="{6F0D3182-FF60-4DF2-AA24-DB73C877289C}">
      <dgm:prSet/>
      <dgm:spPr/>
      <dgm:t>
        <a:bodyPr/>
        <a:lstStyle/>
        <a:p>
          <a:endParaRPr lang="fr-FR" noProof="0"/>
        </a:p>
      </dgm:t>
    </dgm:pt>
    <dgm:pt modelId="{CA5259F6-C069-4A8A-904B-9F0388B2046E}">
      <dgm:prSet/>
      <dgm:spPr/>
      <dgm:t>
        <a:bodyPr/>
        <a:lstStyle/>
        <a:p>
          <a:r>
            <a:rPr lang="fr-FR" noProof="0" dirty="0" smtClean="0"/>
            <a:t>Changement de mot de passe, se souvenir de mon passe, oubli de mot de passe, questions </a:t>
          </a:r>
          <a:r>
            <a:rPr lang="fr-FR" noProof="0" dirty="0" err="1" smtClean="0"/>
            <a:t>secretes</a:t>
          </a:r>
          <a:r>
            <a:rPr lang="fr-FR" noProof="0" dirty="0" smtClean="0"/>
            <a:t>, </a:t>
          </a:r>
          <a:r>
            <a:rPr lang="fr-FR" noProof="0" dirty="0" err="1" smtClean="0"/>
            <a:t>logout</a:t>
          </a:r>
          <a:r>
            <a:rPr lang="fr-FR" noProof="0" dirty="0" smtClean="0"/>
            <a:t>, email,  …</a:t>
          </a:r>
        </a:p>
      </dgm:t>
    </dgm:pt>
    <dgm:pt modelId="{A535B507-70DB-4A32-883A-4DA42CF7723F}" type="parTrans" cxnId="{4D994555-3CB1-4DBE-89A0-8BDAF12794A0}">
      <dgm:prSet/>
      <dgm:spPr/>
      <dgm:t>
        <a:bodyPr/>
        <a:lstStyle/>
        <a:p>
          <a:endParaRPr lang="fr-FR" noProof="0"/>
        </a:p>
      </dgm:t>
    </dgm:pt>
    <dgm:pt modelId="{0B53BF5F-4935-4C23-A44B-8BBE3094DA27}" type="sibTrans" cxnId="{4D994555-3CB1-4DBE-89A0-8BDAF12794A0}">
      <dgm:prSet/>
      <dgm:spPr/>
      <dgm:t>
        <a:bodyPr/>
        <a:lstStyle/>
        <a:p>
          <a:endParaRPr lang="fr-FR" noProof="0"/>
        </a:p>
      </dgm:t>
    </dgm:pt>
    <dgm:pt modelId="{D4846FEF-9F4E-4614-9B1C-23F32B459DAF}">
      <dgm:prSet/>
      <dgm:spPr>
        <a:solidFill>
          <a:schemeClr val="accent2"/>
        </a:solidFill>
      </dgm:spPr>
      <dgm:t>
        <a:bodyPr/>
        <a:lstStyle/>
        <a:p>
          <a:r>
            <a:rPr lang="fr-FR" noProof="0" dirty="0" smtClean="0"/>
            <a:t>Impact</a:t>
          </a:r>
        </a:p>
      </dgm:t>
    </dgm:pt>
    <dgm:pt modelId="{08EBB0A7-4114-418F-B76D-7C9B2B74C812}" type="parTrans" cxnId="{6E090D14-B252-4315-A8C2-6D8549BA2AD8}">
      <dgm:prSet/>
      <dgm:spPr/>
      <dgm:t>
        <a:bodyPr/>
        <a:lstStyle/>
        <a:p>
          <a:endParaRPr lang="fr-FR" noProof="0"/>
        </a:p>
      </dgm:t>
    </dgm:pt>
    <dgm:pt modelId="{8B61F45B-1D4F-4B60-9FAF-5C244D578CB1}" type="sibTrans" cxnId="{6E090D14-B252-4315-A8C2-6D8549BA2AD8}">
      <dgm:prSet/>
      <dgm:spPr/>
      <dgm:t>
        <a:bodyPr/>
        <a:lstStyle/>
        <a:p>
          <a:endParaRPr lang="fr-FR" noProof="0"/>
        </a:p>
      </dgm:t>
    </dgm:pt>
    <dgm:pt modelId="{6D06630E-F1D8-4CA9-9B62-196164569B77}">
      <dgm:prSet/>
      <dgm:spPr/>
      <dgm:t>
        <a:bodyPr/>
        <a:lstStyle/>
        <a:p>
          <a:r>
            <a:rPr lang="fr-FR" noProof="0" dirty="0" smtClean="0"/>
            <a:t>Vol de session ou compromission de comptes utilisateur</a:t>
          </a:r>
        </a:p>
      </dgm:t>
    </dgm:pt>
    <dgm:pt modelId="{C98D4CD8-3D4F-493D-9F8A-D2F5934633F4}" type="parTrans" cxnId="{07D1455B-F6F7-440F-AC2C-254F4C7C0EFB}">
      <dgm:prSet/>
      <dgm:spPr/>
      <dgm:t>
        <a:bodyPr/>
        <a:lstStyle/>
        <a:p>
          <a:endParaRPr lang="fr-FR" noProof="0"/>
        </a:p>
      </dgm:t>
    </dgm:pt>
    <dgm:pt modelId="{97C88BB9-9969-4675-8A48-60F1A58D77DB}" type="sibTrans" cxnId="{07D1455B-F6F7-440F-AC2C-254F4C7C0EFB}">
      <dgm:prSet/>
      <dgm:spPr/>
      <dgm:t>
        <a:bodyPr/>
        <a:lstStyle/>
        <a:p>
          <a:endParaRPr lang="fr-FR" noProof="0"/>
        </a:p>
      </dgm:t>
    </dgm:pt>
    <dgm:pt modelId="{ED7D2E97-F1EA-744C-80CE-ABDB3A6C2B6D}">
      <dgm:prSet/>
      <dgm:spPr/>
      <dgm:t>
        <a:bodyPr/>
        <a:lstStyle/>
        <a:p>
          <a:r>
            <a:rPr lang="fr-FR" noProof="0" smtClean="0"/>
            <a:t>Il faut utiliser SSL pour toute authentification</a:t>
          </a:r>
        </a:p>
      </dgm:t>
    </dgm:pt>
    <dgm:pt modelId="{722DC710-622E-DE43-9583-DDE91E51617D}" type="parTrans" cxnId="{A3A5D1AB-283C-2744-BD2C-3C847279092A}">
      <dgm:prSet/>
      <dgm:spPr/>
      <dgm:t>
        <a:bodyPr/>
        <a:lstStyle/>
        <a:p>
          <a:endParaRPr lang="fr-FR" noProof="0"/>
        </a:p>
      </dgm:t>
    </dgm:pt>
    <dgm:pt modelId="{F3836B97-AA75-3F4B-8C3C-71BD232A9BC1}" type="sibTrans" cxnId="{A3A5D1AB-283C-2744-BD2C-3C847279092A}">
      <dgm:prSet/>
      <dgm:spPr/>
      <dgm:t>
        <a:bodyPr/>
        <a:lstStyle/>
        <a:p>
          <a:endParaRPr lang="fr-FR" noProof="0"/>
        </a:p>
      </dgm:t>
    </dgm:pt>
    <dgm:pt modelId="{213FB238-06B6-4148-94E3-DD6BD5BB0278}">
      <dgm:prSet/>
      <dgm:spPr/>
      <dgm:t>
        <a:bodyPr/>
        <a:lstStyle/>
        <a:p>
          <a:r>
            <a:rPr lang="fr-FR" noProof="0" smtClean="0"/>
            <a:t>Cela suffit à un attaquant, c’est aussi interessant qu’un identifiant</a:t>
          </a:r>
        </a:p>
      </dgm:t>
    </dgm:pt>
    <dgm:pt modelId="{75300ED2-5254-F741-A4B2-CA52199DA65C}" type="parTrans" cxnId="{0C1A2AAC-B667-9C49-812B-BEEC6D95BEDA}">
      <dgm:prSet/>
      <dgm:spPr/>
      <dgm:t>
        <a:bodyPr/>
        <a:lstStyle/>
        <a:p>
          <a:endParaRPr lang="fr-FR" noProof="0"/>
        </a:p>
      </dgm:t>
    </dgm:pt>
    <dgm:pt modelId="{2CB32B47-507B-EC44-85A5-DB0029970A4C}" type="sibTrans" cxnId="{0C1A2AAC-B667-9C49-812B-BEEC6D95BEDA}">
      <dgm:prSet/>
      <dgm:spPr/>
      <dgm:t>
        <a:bodyPr/>
        <a:lstStyle/>
        <a:p>
          <a:endParaRPr lang="fr-FR" noProof="0"/>
        </a:p>
      </dgm:t>
    </dgm:pt>
    <dgm:pt modelId="{714788CD-6576-4C9B-82FB-EFD6C574436E}" type="pres">
      <dgm:prSet presAssocID="{21B02772-C1F9-44A8-B489-9FD1459DFC1E}" presName="linear" presStyleCnt="0">
        <dgm:presLayoutVars>
          <dgm:dir/>
          <dgm:animLvl val="lvl"/>
          <dgm:resizeHandles val="exact"/>
        </dgm:presLayoutVars>
      </dgm:prSet>
      <dgm:spPr/>
      <dgm:t>
        <a:bodyPr/>
        <a:lstStyle/>
        <a:p>
          <a:endParaRPr lang="en-US"/>
        </a:p>
      </dgm:t>
    </dgm:pt>
    <dgm:pt modelId="{47B6FDC5-8854-4AF1-8906-428F480A15EC}" type="pres">
      <dgm:prSet presAssocID="{56C3245A-F7FC-4B67-9169-B1F558B84EAA}" presName="parentLin" presStyleCnt="0"/>
      <dgm:spPr/>
    </dgm:pt>
    <dgm:pt modelId="{08D47650-5F53-4D4E-A842-CD34971A5CC9}" type="pres">
      <dgm:prSet presAssocID="{56C3245A-F7FC-4B67-9169-B1F558B84EAA}" presName="parentLeftMargin" presStyleLbl="node1" presStyleIdx="0" presStyleCnt="4"/>
      <dgm:spPr/>
      <dgm:t>
        <a:bodyPr/>
        <a:lstStyle/>
        <a:p>
          <a:endParaRPr lang="en-US"/>
        </a:p>
      </dgm:t>
    </dgm:pt>
    <dgm:pt modelId="{C1CCF742-3354-40B0-8547-149D5B45EAE5}" type="pres">
      <dgm:prSet presAssocID="{56C3245A-F7FC-4B67-9169-B1F558B84EAA}" presName="parentText" presStyleLbl="node1" presStyleIdx="0" presStyleCnt="4">
        <dgm:presLayoutVars>
          <dgm:chMax val="0"/>
          <dgm:bulletEnabled val="1"/>
        </dgm:presLayoutVars>
      </dgm:prSet>
      <dgm:spPr/>
      <dgm:t>
        <a:bodyPr/>
        <a:lstStyle/>
        <a:p>
          <a:endParaRPr lang="en-US"/>
        </a:p>
      </dgm:t>
    </dgm:pt>
    <dgm:pt modelId="{7451A0AB-2341-42E3-BAFE-33C82C0038F4}" type="pres">
      <dgm:prSet presAssocID="{56C3245A-F7FC-4B67-9169-B1F558B84EAA}" presName="negativeSpace" presStyleCnt="0"/>
      <dgm:spPr/>
    </dgm:pt>
    <dgm:pt modelId="{42D47EBE-A15D-4C22-B937-41021BC092E3}" type="pres">
      <dgm:prSet presAssocID="{56C3245A-F7FC-4B67-9169-B1F558B84EAA}" presName="childText" presStyleLbl="conFgAcc1" presStyleIdx="0" presStyleCnt="4">
        <dgm:presLayoutVars>
          <dgm:bulletEnabled val="1"/>
        </dgm:presLayoutVars>
      </dgm:prSet>
      <dgm:spPr/>
      <dgm:t>
        <a:bodyPr/>
        <a:lstStyle/>
        <a:p>
          <a:endParaRPr lang="en-US"/>
        </a:p>
      </dgm:t>
    </dgm:pt>
    <dgm:pt modelId="{033FF730-A0FD-44CD-AD97-9ABE441AD40E}" type="pres">
      <dgm:prSet presAssocID="{3B5E5F56-615A-4BE2-9604-A0A8E018FC73}" presName="spaceBetweenRectangles" presStyleCnt="0"/>
      <dgm:spPr/>
    </dgm:pt>
    <dgm:pt modelId="{3001FFD4-D902-41E1-A89F-C12284A0F5F8}" type="pres">
      <dgm:prSet presAssocID="{C0A12C04-1EDF-4589-8501-B1F7C02004CA}" presName="parentLin" presStyleCnt="0"/>
      <dgm:spPr/>
    </dgm:pt>
    <dgm:pt modelId="{F664245C-0642-410B-A9D3-6954590DD59A}" type="pres">
      <dgm:prSet presAssocID="{C0A12C04-1EDF-4589-8501-B1F7C02004CA}" presName="parentLeftMargin" presStyleLbl="node1" presStyleIdx="0" presStyleCnt="4"/>
      <dgm:spPr/>
      <dgm:t>
        <a:bodyPr/>
        <a:lstStyle/>
        <a:p>
          <a:endParaRPr lang="en-US"/>
        </a:p>
      </dgm:t>
    </dgm:pt>
    <dgm:pt modelId="{F18F51E8-D932-4C66-B789-743280E530A8}" type="pres">
      <dgm:prSet presAssocID="{C0A12C04-1EDF-4589-8501-B1F7C02004CA}" presName="parentText" presStyleLbl="node1" presStyleIdx="1" presStyleCnt="4">
        <dgm:presLayoutVars>
          <dgm:chMax val="0"/>
          <dgm:bulletEnabled val="1"/>
        </dgm:presLayoutVars>
      </dgm:prSet>
      <dgm:spPr/>
      <dgm:t>
        <a:bodyPr/>
        <a:lstStyle/>
        <a:p>
          <a:endParaRPr lang="en-US"/>
        </a:p>
      </dgm:t>
    </dgm:pt>
    <dgm:pt modelId="{AC7021E7-1EF5-4E4B-BC37-FE7049CF96A8}" type="pres">
      <dgm:prSet presAssocID="{C0A12C04-1EDF-4589-8501-B1F7C02004CA}" presName="negativeSpace" presStyleCnt="0"/>
      <dgm:spPr/>
    </dgm:pt>
    <dgm:pt modelId="{1BE3829A-B36B-4166-B2D8-8596D466B3AD}" type="pres">
      <dgm:prSet presAssocID="{C0A12C04-1EDF-4589-8501-B1F7C02004CA}" presName="childText" presStyleLbl="conFgAcc1" presStyleIdx="1" presStyleCnt="4">
        <dgm:presLayoutVars>
          <dgm:bulletEnabled val="1"/>
        </dgm:presLayoutVars>
      </dgm:prSet>
      <dgm:spPr/>
      <dgm:t>
        <a:bodyPr/>
        <a:lstStyle/>
        <a:p>
          <a:endParaRPr lang="en-US"/>
        </a:p>
      </dgm:t>
    </dgm:pt>
    <dgm:pt modelId="{E07A7AE7-9D00-475D-BC81-4961551EF868}" type="pres">
      <dgm:prSet presAssocID="{8DD5420F-616F-4357-BAD3-516300933622}" presName="spaceBetweenRectangles" presStyleCnt="0"/>
      <dgm:spPr/>
    </dgm:pt>
    <dgm:pt modelId="{B12B1E11-0DA4-4A36-A001-AC01890C39F3}" type="pres">
      <dgm:prSet presAssocID="{79705BC9-8141-4398-89EA-D2F118E20FA4}" presName="parentLin" presStyleCnt="0"/>
      <dgm:spPr/>
    </dgm:pt>
    <dgm:pt modelId="{910BE924-9142-408A-9F1B-746FC5427907}" type="pres">
      <dgm:prSet presAssocID="{79705BC9-8141-4398-89EA-D2F118E20FA4}" presName="parentLeftMargin" presStyleLbl="node1" presStyleIdx="1" presStyleCnt="4"/>
      <dgm:spPr/>
      <dgm:t>
        <a:bodyPr/>
        <a:lstStyle/>
        <a:p>
          <a:endParaRPr lang="en-US"/>
        </a:p>
      </dgm:t>
    </dgm:pt>
    <dgm:pt modelId="{F9359673-9E66-491D-9A3F-80FEBC5DD5B5}" type="pres">
      <dgm:prSet presAssocID="{79705BC9-8141-4398-89EA-D2F118E20FA4}" presName="parentText" presStyleLbl="node1" presStyleIdx="2" presStyleCnt="4">
        <dgm:presLayoutVars>
          <dgm:chMax val="0"/>
          <dgm:bulletEnabled val="1"/>
        </dgm:presLayoutVars>
      </dgm:prSet>
      <dgm:spPr/>
      <dgm:t>
        <a:bodyPr/>
        <a:lstStyle/>
        <a:p>
          <a:endParaRPr lang="en-US"/>
        </a:p>
      </dgm:t>
    </dgm:pt>
    <dgm:pt modelId="{A766A456-1649-4B87-8525-73875813102E}" type="pres">
      <dgm:prSet presAssocID="{79705BC9-8141-4398-89EA-D2F118E20FA4}" presName="negativeSpace" presStyleCnt="0"/>
      <dgm:spPr/>
    </dgm:pt>
    <dgm:pt modelId="{A16841A0-9150-49EB-A1DB-7E1C3B9A3F71}" type="pres">
      <dgm:prSet presAssocID="{79705BC9-8141-4398-89EA-D2F118E20FA4}" presName="childText" presStyleLbl="conFgAcc1" presStyleIdx="2" presStyleCnt="4">
        <dgm:presLayoutVars>
          <dgm:bulletEnabled val="1"/>
        </dgm:presLayoutVars>
      </dgm:prSet>
      <dgm:spPr/>
      <dgm:t>
        <a:bodyPr/>
        <a:lstStyle/>
        <a:p>
          <a:endParaRPr lang="en-US"/>
        </a:p>
      </dgm:t>
    </dgm:pt>
    <dgm:pt modelId="{28BC3BE2-B567-46F9-B36E-B6CD15F4563F}" type="pres">
      <dgm:prSet presAssocID="{09A57284-F280-48E7-8641-097582AF8170}" presName="spaceBetweenRectangles" presStyleCnt="0"/>
      <dgm:spPr/>
    </dgm:pt>
    <dgm:pt modelId="{3AE64A03-0EFE-449C-8CD9-D7FBDAE44753}" type="pres">
      <dgm:prSet presAssocID="{D4846FEF-9F4E-4614-9B1C-23F32B459DAF}" presName="parentLin" presStyleCnt="0"/>
      <dgm:spPr/>
    </dgm:pt>
    <dgm:pt modelId="{3B56F920-DBE0-4319-B5BA-4A7BCD0E1462}" type="pres">
      <dgm:prSet presAssocID="{D4846FEF-9F4E-4614-9B1C-23F32B459DAF}" presName="parentLeftMargin" presStyleLbl="node1" presStyleIdx="2" presStyleCnt="4"/>
      <dgm:spPr/>
      <dgm:t>
        <a:bodyPr/>
        <a:lstStyle/>
        <a:p>
          <a:endParaRPr lang="en-US"/>
        </a:p>
      </dgm:t>
    </dgm:pt>
    <dgm:pt modelId="{909709D9-B61A-4632-8587-2587842CC1EE}" type="pres">
      <dgm:prSet presAssocID="{D4846FEF-9F4E-4614-9B1C-23F32B459DAF}" presName="parentText" presStyleLbl="node1" presStyleIdx="3" presStyleCnt="4">
        <dgm:presLayoutVars>
          <dgm:chMax val="0"/>
          <dgm:bulletEnabled val="1"/>
        </dgm:presLayoutVars>
      </dgm:prSet>
      <dgm:spPr/>
      <dgm:t>
        <a:bodyPr/>
        <a:lstStyle/>
        <a:p>
          <a:endParaRPr lang="en-US"/>
        </a:p>
      </dgm:t>
    </dgm:pt>
    <dgm:pt modelId="{872C96F6-5442-4A6A-B348-69D3A0815A92}" type="pres">
      <dgm:prSet presAssocID="{D4846FEF-9F4E-4614-9B1C-23F32B459DAF}" presName="negativeSpace" presStyleCnt="0"/>
      <dgm:spPr/>
    </dgm:pt>
    <dgm:pt modelId="{5EFBF7D3-C76B-451F-8F43-50FE2D1F4264}" type="pres">
      <dgm:prSet presAssocID="{D4846FEF-9F4E-4614-9B1C-23F32B459DAF}" presName="childText" presStyleLbl="conFgAcc1" presStyleIdx="3" presStyleCnt="4">
        <dgm:presLayoutVars>
          <dgm:bulletEnabled val="1"/>
        </dgm:presLayoutVars>
      </dgm:prSet>
      <dgm:spPr/>
      <dgm:t>
        <a:bodyPr/>
        <a:lstStyle/>
        <a:p>
          <a:endParaRPr lang="en-US"/>
        </a:p>
      </dgm:t>
    </dgm:pt>
  </dgm:ptLst>
  <dgm:cxnLst>
    <dgm:cxn modelId="{6E090D14-B252-4315-A8C2-6D8549BA2AD8}" srcId="{21B02772-C1F9-44A8-B489-9FD1459DFC1E}" destId="{D4846FEF-9F4E-4614-9B1C-23F32B459DAF}" srcOrd="3" destOrd="0" parTransId="{08EBB0A7-4114-418F-B76D-7C9B2B74C812}" sibTransId="{8B61F45B-1D4F-4B60-9FAF-5C244D578CB1}"/>
    <dgm:cxn modelId="{A07E2B88-987B-497C-B742-FF942ACBCCB5}" type="presOf" srcId="{79705BC9-8141-4398-89EA-D2F118E20FA4}" destId="{F9359673-9E66-491D-9A3F-80FEBC5DD5B5}" srcOrd="1" destOrd="0" presId="urn:microsoft.com/office/officeart/2005/8/layout/list1"/>
    <dgm:cxn modelId="{07D1455B-F6F7-440F-AC2C-254F4C7C0EFB}" srcId="{D4846FEF-9F4E-4614-9B1C-23F32B459DAF}" destId="{6D06630E-F1D8-4CA9-9B62-196164569B77}" srcOrd="0" destOrd="0" parTransId="{C98D4CD8-3D4F-493D-9F8A-D2F5934633F4}" sibTransId="{97C88BB9-9969-4675-8A48-60F1A58D77DB}"/>
    <dgm:cxn modelId="{A3A5D1AB-283C-2744-BD2C-3C847279092A}" srcId="{56C3245A-F7FC-4B67-9169-B1F558B84EAA}" destId="{ED7D2E97-F1EA-744C-80CE-ABDB3A6C2B6D}" srcOrd="1" destOrd="0" parTransId="{722DC710-622E-DE43-9583-DDE91E51617D}" sibTransId="{F3836B97-AA75-3F4B-8C3C-71BD232A9BC1}"/>
    <dgm:cxn modelId="{4A8110FD-6DF4-4872-80F1-EE2CEC19A55C}" type="presOf" srcId="{D4846FEF-9F4E-4614-9B1C-23F32B459DAF}" destId="{3B56F920-DBE0-4319-B5BA-4A7BCD0E1462}" srcOrd="0" destOrd="0" presId="urn:microsoft.com/office/officeart/2005/8/layout/list1"/>
    <dgm:cxn modelId="{43AFB050-11C5-4F12-A49B-CCA2BBB03950}" type="presOf" srcId="{C0A12C04-1EDF-4589-8501-B1F7C02004CA}" destId="{F664245C-0642-410B-A9D3-6954590DD59A}" srcOrd="0" destOrd="0" presId="urn:microsoft.com/office/officeart/2005/8/layout/list1"/>
    <dgm:cxn modelId="{34150F76-8365-44A2-B5EF-3BF45FD900B6}" type="presOf" srcId="{31E58432-AF4D-4379-9488-DF87DFE6E298}" destId="{42D47EBE-A15D-4C22-B937-41021BC092E3}" srcOrd="0" destOrd="0" presId="urn:microsoft.com/office/officeart/2005/8/layout/list1"/>
    <dgm:cxn modelId="{5C7E2CD4-878E-7147-A5E7-3F869BF90C9A}" type="presOf" srcId="{ED7D2E97-F1EA-744C-80CE-ABDB3A6C2B6D}" destId="{42D47EBE-A15D-4C22-B937-41021BC092E3}" srcOrd="0" destOrd="1" presId="urn:microsoft.com/office/officeart/2005/8/layout/list1"/>
    <dgm:cxn modelId="{100B141C-2F28-4C63-9AE6-4CE4A219089A}" type="presOf" srcId="{601855A8-2317-4205-AA03-7B1AD2E6002D}" destId="{1BE3829A-B36B-4166-B2D8-8596D466B3AD}" srcOrd="0" destOrd="2" presId="urn:microsoft.com/office/officeart/2005/8/layout/list1"/>
    <dgm:cxn modelId="{56DE5347-1EDC-46CD-9A86-BAB8FCE027B8}" type="presOf" srcId="{21B02772-C1F9-44A8-B489-9FD1459DFC1E}" destId="{714788CD-6576-4C9B-82FB-EFD6C574436E}" srcOrd="0" destOrd="0" presId="urn:microsoft.com/office/officeart/2005/8/layout/list1"/>
    <dgm:cxn modelId="{CFB6EFA1-9642-452B-AC52-F09F3F23D6B9}" type="presOf" srcId="{C0A12C04-1EDF-4589-8501-B1F7C02004CA}" destId="{F18F51E8-D932-4C66-B789-743280E530A8}" srcOrd="1" destOrd="0" presId="urn:microsoft.com/office/officeart/2005/8/layout/list1"/>
    <dgm:cxn modelId="{FB6AA3D9-F619-46CA-92FB-231B0D880CDE}" srcId="{C0A12C04-1EDF-4589-8501-B1F7C02004CA}" destId="{601855A8-2317-4205-AA03-7B1AD2E6002D}" srcOrd="1" destOrd="0" parTransId="{F483579F-326E-4BFC-BE5B-D5CA7F7E6188}" sibTransId="{A85D688D-AF64-4146-8B1B-247D18FCB2EB}"/>
    <dgm:cxn modelId="{BEA1A8FD-DCD7-4F92-AD6B-3474245A1831}" srcId="{21B02772-C1F9-44A8-B489-9FD1459DFC1E}" destId="{56C3245A-F7FC-4B67-9169-B1F558B84EAA}" srcOrd="0" destOrd="0" parTransId="{BD4D8590-9BE4-48C0-986F-B4680D03DE57}" sibTransId="{3B5E5F56-615A-4BE2-9604-A0A8E018FC73}"/>
    <dgm:cxn modelId="{286F7DAA-477B-4BDA-BA1A-02C1B38F1A8D}" type="presOf" srcId="{79705BC9-8141-4398-89EA-D2F118E20FA4}" destId="{910BE924-9142-408A-9F1B-746FC5427907}" srcOrd="0" destOrd="0" presId="urn:microsoft.com/office/officeart/2005/8/layout/list1"/>
    <dgm:cxn modelId="{0C1A2AAC-B667-9C49-812B-BEEC6D95BEDA}" srcId="{10AA106A-7FE5-4915-9959-8FAFF64FF3E2}" destId="{213FB238-06B6-4148-94E3-DD6BD5BB0278}" srcOrd="0" destOrd="0" parTransId="{75300ED2-5254-F741-A4B2-CA52199DA65C}" sibTransId="{2CB32B47-507B-EC44-85A5-DB0029970A4C}"/>
    <dgm:cxn modelId="{6E785750-6A05-4A45-A4C6-62323602D5E5}" type="presOf" srcId="{6D06630E-F1D8-4CA9-9B62-196164569B77}" destId="{5EFBF7D3-C76B-451F-8F43-50FE2D1F4264}" srcOrd="0" destOrd="0" presId="urn:microsoft.com/office/officeart/2005/8/layout/list1"/>
    <dgm:cxn modelId="{5D736985-3C9E-49CF-9BF9-26FC80CB24B8}" srcId="{C0A12C04-1EDF-4589-8501-B1F7C02004CA}" destId="{10AA106A-7FE5-4915-9959-8FAFF64FF3E2}" srcOrd="0" destOrd="0" parTransId="{5147A317-7190-4219-A6DD-39457C11F080}" sibTransId="{BC80ED85-3971-4D12-85D2-01F6EF8C0230}"/>
    <dgm:cxn modelId="{5855C469-ADC4-4472-B713-B44B5A92C395}" type="presOf" srcId="{D4846FEF-9F4E-4614-9B1C-23F32B459DAF}" destId="{909709D9-B61A-4632-8587-2587842CC1EE}" srcOrd="1" destOrd="0" presId="urn:microsoft.com/office/officeart/2005/8/layout/list1"/>
    <dgm:cxn modelId="{A09BF061-66D6-3848-9FB5-C0296D5751AB}" type="presOf" srcId="{213FB238-06B6-4148-94E3-DD6BD5BB0278}" destId="{1BE3829A-B36B-4166-B2D8-8596D466B3AD}" srcOrd="0" destOrd="1" presId="urn:microsoft.com/office/officeart/2005/8/layout/list1"/>
    <dgm:cxn modelId="{6F0D3182-FF60-4DF2-AA24-DB73C877289C}" srcId="{21B02772-C1F9-44A8-B489-9FD1459DFC1E}" destId="{79705BC9-8141-4398-89EA-D2F118E20FA4}" srcOrd="2" destOrd="0" parTransId="{DC66E526-29F0-4C36-9940-F57DC8AB6138}" sibTransId="{09A57284-F280-48E7-8641-097582AF8170}"/>
    <dgm:cxn modelId="{4D994555-3CB1-4DBE-89A0-8BDAF12794A0}" srcId="{79705BC9-8141-4398-89EA-D2F118E20FA4}" destId="{CA5259F6-C069-4A8A-904B-9F0388B2046E}" srcOrd="0" destOrd="0" parTransId="{A535B507-70DB-4A32-883A-4DA42CF7723F}" sibTransId="{0B53BF5F-4935-4C23-A44B-8BBE3094DA27}"/>
    <dgm:cxn modelId="{727FA0AE-AD6A-4DC0-B71E-8F38611EEA99}" type="presOf" srcId="{10AA106A-7FE5-4915-9959-8FAFF64FF3E2}" destId="{1BE3829A-B36B-4166-B2D8-8596D466B3AD}" srcOrd="0" destOrd="0" presId="urn:microsoft.com/office/officeart/2005/8/layout/list1"/>
    <dgm:cxn modelId="{8B2DCE92-DEC2-4109-A741-C00B3E73F8D4}" srcId="{56C3245A-F7FC-4B67-9169-B1F558B84EAA}" destId="{31E58432-AF4D-4379-9488-DF87DFE6E298}" srcOrd="0" destOrd="0" parTransId="{6AC3BD83-0619-4726-8AB4-13FD1CAA0A0B}" sibTransId="{31EFB07F-8AB0-4491-A503-6D598D6A726C}"/>
    <dgm:cxn modelId="{3EB78B10-175B-4E30-B794-0DEC3ABC4592}" srcId="{21B02772-C1F9-44A8-B489-9FD1459DFC1E}" destId="{C0A12C04-1EDF-4589-8501-B1F7C02004CA}" srcOrd="1" destOrd="0" parTransId="{73F8DB4D-C0F4-4CED-8D45-49E6FD1C11D9}" sibTransId="{8DD5420F-616F-4357-BAD3-516300933622}"/>
    <dgm:cxn modelId="{C231A774-FC19-428A-BEE9-603FB5C56C1E}" type="presOf" srcId="{CA5259F6-C069-4A8A-904B-9F0388B2046E}" destId="{A16841A0-9150-49EB-A1DB-7E1C3B9A3F71}" srcOrd="0" destOrd="0" presId="urn:microsoft.com/office/officeart/2005/8/layout/list1"/>
    <dgm:cxn modelId="{90A3782B-EFA4-4E56-9D01-DF9616773F21}" type="presOf" srcId="{56C3245A-F7FC-4B67-9169-B1F558B84EAA}" destId="{C1CCF742-3354-40B0-8547-149D5B45EAE5}" srcOrd="1" destOrd="0" presId="urn:microsoft.com/office/officeart/2005/8/layout/list1"/>
    <dgm:cxn modelId="{11B45018-DD86-4B08-B488-A48B9C9F88CC}" type="presOf" srcId="{56C3245A-F7FC-4B67-9169-B1F558B84EAA}" destId="{08D47650-5F53-4D4E-A842-CD34971A5CC9}" srcOrd="0" destOrd="0" presId="urn:microsoft.com/office/officeart/2005/8/layout/list1"/>
    <dgm:cxn modelId="{D5551E75-4A1F-498B-AE51-0767AB930107}" type="presParOf" srcId="{714788CD-6576-4C9B-82FB-EFD6C574436E}" destId="{47B6FDC5-8854-4AF1-8906-428F480A15EC}" srcOrd="0" destOrd="0" presId="urn:microsoft.com/office/officeart/2005/8/layout/list1"/>
    <dgm:cxn modelId="{83CDA6F6-2E93-4A6E-B6C1-F95F958BB311}" type="presParOf" srcId="{47B6FDC5-8854-4AF1-8906-428F480A15EC}" destId="{08D47650-5F53-4D4E-A842-CD34971A5CC9}" srcOrd="0" destOrd="0" presId="urn:microsoft.com/office/officeart/2005/8/layout/list1"/>
    <dgm:cxn modelId="{596E11A0-BA0F-4269-82CC-D28EAE2E7D46}" type="presParOf" srcId="{47B6FDC5-8854-4AF1-8906-428F480A15EC}" destId="{C1CCF742-3354-40B0-8547-149D5B45EAE5}" srcOrd="1" destOrd="0" presId="urn:microsoft.com/office/officeart/2005/8/layout/list1"/>
    <dgm:cxn modelId="{A23A789F-D05B-4F58-AF63-0C45235990C6}" type="presParOf" srcId="{714788CD-6576-4C9B-82FB-EFD6C574436E}" destId="{7451A0AB-2341-42E3-BAFE-33C82C0038F4}" srcOrd="1" destOrd="0" presId="urn:microsoft.com/office/officeart/2005/8/layout/list1"/>
    <dgm:cxn modelId="{A90A33FA-72CF-4DD9-A9CA-C485D8B198AF}" type="presParOf" srcId="{714788CD-6576-4C9B-82FB-EFD6C574436E}" destId="{42D47EBE-A15D-4C22-B937-41021BC092E3}" srcOrd="2" destOrd="0" presId="urn:microsoft.com/office/officeart/2005/8/layout/list1"/>
    <dgm:cxn modelId="{D5098514-C69E-436F-99C7-4582D27E6729}" type="presParOf" srcId="{714788CD-6576-4C9B-82FB-EFD6C574436E}" destId="{033FF730-A0FD-44CD-AD97-9ABE441AD40E}" srcOrd="3" destOrd="0" presId="urn:microsoft.com/office/officeart/2005/8/layout/list1"/>
    <dgm:cxn modelId="{B6251A12-80FF-4F41-BA6A-936B2CC42793}" type="presParOf" srcId="{714788CD-6576-4C9B-82FB-EFD6C574436E}" destId="{3001FFD4-D902-41E1-A89F-C12284A0F5F8}" srcOrd="4" destOrd="0" presId="urn:microsoft.com/office/officeart/2005/8/layout/list1"/>
    <dgm:cxn modelId="{32F76006-E985-49B4-9D4B-A9A256668794}" type="presParOf" srcId="{3001FFD4-D902-41E1-A89F-C12284A0F5F8}" destId="{F664245C-0642-410B-A9D3-6954590DD59A}" srcOrd="0" destOrd="0" presId="urn:microsoft.com/office/officeart/2005/8/layout/list1"/>
    <dgm:cxn modelId="{90F9E6C8-7771-479C-A96A-D3077FAFB4BB}" type="presParOf" srcId="{3001FFD4-D902-41E1-A89F-C12284A0F5F8}" destId="{F18F51E8-D932-4C66-B789-743280E530A8}" srcOrd="1" destOrd="0" presId="urn:microsoft.com/office/officeart/2005/8/layout/list1"/>
    <dgm:cxn modelId="{6F61FEA3-8CB7-4713-A398-A6D4461EFB1C}" type="presParOf" srcId="{714788CD-6576-4C9B-82FB-EFD6C574436E}" destId="{AC7021E7-1EF5-4E4B-BC37-FE7049CF96A8}" srcOrd="5" destOrd="0" presId="urn:microsoft.com/office/officeart/2005/8/layout/list1"/>
    <dgm:cxn modelId="{62F724ED-D6B5-4AB7-B870-23877C73E5E0}" type="presParOf" srcId="{714788CD-6576-4C9B-82FB-EFD6C574436E}" destId="{1BE3829A-B36B-4166-B2D8-8596D466B3AD}" srcOrd="6" destOrd="0" presId="urn:microsoft.com/office/officeart/2005/8/layout/list1"/>
    <dgm:cxn modelId="{34601D74-A7F4-4E49-9FAF-828D8D8AF35A}" type="presParOf" srcId="{714788CD-6576-4C9B-82FB-EFD6C574436E}" destId="{E07A7AE7-9D00-475D-BC81-4961551EF868}" srcOrd="7" destOrd="0" presId="urn:microsoft.com/office/officeart/2005/8/layout/list1"/>
    <dgm:cxn modelId="{1AC3EC88-2099-4124-9437-90817C9C8A2F}" type="presParOf" srcId="{714788CD-6576-4C9B-82FB-EFD6C574436E}" destId="{B12B1E11-0DA4-4A36-A001-AC01890C39F3}" srcOrd="8" destOrd="0" presId="urn:microsoft.com/office/officeart/2005/8/layout/list1"/>
    <dgm:cxn modelId="{C1720DF7-809D-4191-9B66-751378078B4F}" type="presParOf" srcId="{B12B1E11-0DA4-4A36-A001-AC01890C39F3}" destId="{910BE924-9142-408A-9F1B-746FC5427907}" srcOrd="0" destOrd="0" presId="urn:microsoft.com/office/officeart/2005/8/layout/list1"/>
    <dgm:cxn modelId="{DF6DC6B2-2048-4B78-83FA-E7D6B2503EB3}" type="presParOf" srcId="{B12B1E11-0DA4-4A36-A001-AC01890C39F3}" destId="{F9359673-9E66-491D-9A3F-80FEBC5DD5B5}" srcOrd="1" destOrd="0" presId="urn:microsoft.com/office/officeart/2005/8/layout/list1"/>
    <dgm:cxn modelId="{DE78321B-DF78-4CEE-9E2D-7EA26DD84083}" type="presParOf" srcId="{714788CD-6576-4C9B-82FB-EFD6C574436E}" destId="{A766A456-1649-4B87-8525-73875813102E}" srcOrd="9" destOrd="0" presId="urn:microsoft.com/office/officeart/2005/8/layout/list1"/>
    <dgm:cxn modelId="{0CF98BC0-84A0-4CDC-A5D6-F21A988897CB}" type="presParOf" srcId="{714788CD-6576-4C9B-82FB-EFD6C574436E}" destId="{A16841A0-9150-49EB-A1DB-7E1C3B9A3F71}" srcOrd="10" destOrd="0" presId="urn:microsoft.com/office/officeart/2005/8/layout/list1"/>
    <dgm:cxn modelId="{D47ECBFE-71B4-4C59-97F3-53ED13F78539}" type="presParOf" srcId="{714788CD-6576-4C9B-82FB-EFD6C574436E}" destId="{28BC3BE2-B567-46F9-B36E-B6CD15F4563F}" srcOrd="11" destOrd="0" presId="urn:microsoft.com/office/officeart/2005/8/layout/list1"/>
    <dgm:cxn modelId="{9A9D1DD6-2C9C-4620-82A3-F47C639ACC25}" type="presParOf" srcId="{714788CD-6576-4C9B-82FB-EFD6C574436E}" destId="{3AE64A03-0EFE-449C-8CD9-D7FBDAE44753}" srcOrd="12" destOrd="0" presId="urn:microsoft.com/office/officeart/2005/8/layout/list1"/>
    <dgm:cxn modelId="{E3D7777E-C36F-4FBF-88D9-9A502873DFEE}" type="presParOf" srcId="{3AE64A03-0EFE-449C-8CD9-D7FBDAE44753}" destId="{3B56F920-DBE0-4319-B5BA-4A7BCD0E1462}" srcOrd="0" destOrd="0" presId="urn:microsoft.com/office/officeart/2005/8/layout/list1"/>
    <dgm:cxn modelId="{F4687930-67F6-4710-A0A4-65AEBCD39498}" type="presParOf" srcId="{3AE64A03-0EFE-449C-8CD9-D7FBDAE44753}" destId="{909709D9-B61A-4632-8587-2587842CC1EE}" srcOrd="1" destOrd="0" presId="urn:microsoft.com/office/officeart/2005/8/layout/list1"/>
    <dgm:cxn modelId="{C67B5E4F-4129-44DB-A6EE-EAE94EFCB0AC}" type="presParOf" srcId="{714788CD-6576-4C9B-82FB-EFD6C574436E}" destId="{872C96F6-5442-4A6A-B348-69D3A0815A92}" srcOrd="13" destOrd="0" presId="urn:microsoft.com/office/officeart/2005/8/layout/list1"/>
    <dgm:cxn modelId="{A3C40EA4-FCD8-4D4F-84F9-F9A708502807}" type="presParOf" srcId="{714788CD-6576-4C9B-82FB-EFD6C574436E}" destId="{5EFBF7D3-C76B-451F-8F43-50FE2D1F4264}" srcOrd="14" destOrd="0" presId="urn:microsoft.com/office/officeart/2005/8/layout/list1"/>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EBCBA5-191B-497D-B560-347707D654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5F3326E-BF7C-4EE9-93EF-B958E94C0F4A}">
      <dgm:prSet phldrT="[Text]"/>
      <dgm:spPr>
        <a:solidFill>
          <a:schemeClr val="accent2"/>
        </a:solidFill>
      </dgm:spPr>
      <dgm:t>
        <a:bodyPr/>
        <a:lstStyle/>
        <a:p>
          <a:r>
            <a:rPr lang="fr-FR" noProof="0" smtClean="0"/>
            <a:t>Comment accéder aux données privées</a:t>
          </a:r>
          <a:endParaRPr lang="fr-FR" noProof="0"/>
        </a:p>
      </dgm:t>
    </dgm:pt>
    <dgm:pt modelId="{D1FA3B32-CF2D-4C1C-A1C7-1636AC1A32BD}" type="parTrans" cxnId="{8BB87595-A51A-42B7-A01A-5A11A648057A}">
      <dgm:prSet/>
      <dgm:spPr/>
      <dgm:t>
        <a:bodyPr/>
        <a:lstStyle/>
        <a:p>
          <a:endParaRPr lang="en-US"/>
        </a:p>
      </dgm:t>
    </dgm:pt>
    <dgm:pt modelId="{C1B1748E-18BB-4668-B339-F5FCA51C4F84}" type="sibTrans" cxnId="{8BB87595-A51A-42B7-A01A-5A11A648057A}">
      <dgm:prSet/>
      <dgm:spPr/>
      <dgm:t>
        <a:bodyPr/>
        <a:lstStyle/>
        <a:p>
          <a:endParaRPr lang="en-US"/>
        </a:p>
      </dgm:t>
    </dgm:pt>
    <dgm:pt modelId="{755E9495-E1BB-486F-AACE-6D6D87CD2063}">
      <dgm:prSet/>
      <dgm:spPr/>
      <dgm:t>
        <a:bodyPr/>
        <a:lstStyle/>
        <a:p>
          <a:r>
            <a:rPr lang="fr-FR" noProof="0" smtClean="0"/>
            <a:t>C’est une manière de renforcerles habilitations en lien avec  </a:t>
          </a:r>
          <a:br>
            <a:rPr lang="fr-FR" noProof="0" smtClean="0"/>
          </a:br>
          <a:r>
            <a:rPr lang="fr-FR" noProof="0" smtClean="0"/>
            <a:t>A7 – Mauvaise restriction d’accès à une URL</a:t>
          </a:r>
        </a:p>
      </dgm:t>
    </dgm:pt>
    <dgm:pt modelId="{084E6EF2-EA9B-4887-8AF6-F94B2E49559B}" type="parTrans" cxnId="{668E96ED-4792-4368-BA91-E52B2CE53DE2}">
      <dgm:prSet/>
      <dgm:spPr/>
      <dgm:t>
        <a:bodyPr/>
        <a:lstStyle/>
        <a:p>
          <a:endParaRPr lang="en-US"/>
        </a:p>
      </dgm:t>
    </dgm:pt>
    <dgm:pt modelId="{18D79B01-2910-4D22-B668-40C02313DD9C}" type="sibTrans" cxnId="{668E96ED-4792-4368-BA91-E52B2CE53DE2}">
      <dgm:prSet/>
      <dgm:spPr/>
      <dgm:t>
        <a:bodyPr/>
        <a:lstStyle/>
        <a:p>
          <a:endParaRPr lang="en-US"/>
        </a:p>
      </dgm:t>
    </dgm:pt>
    <dgm:pt modelId="{98B7DDBA-9D73-4251-919A-1DF758844ACC}">
      <dgm:prSet/>
      <dgm:spPr>
        <a:solidFill>
          <a:schemeClr val="accent2"/>
        </a:solidFill>
      </dgm:spPr>
      <dgm:t>
        <a:bodyPr/>
        <a:lstStyle/>
        <a:p>
          <a:r>
            <a:rPr lang="fr-FR" noProof="0" smtClean="0"/>
            <a:t>Des erreurs classiques</a:t>
          </a:r>
        </a:p>
      </dgm:t>
    </dgm:pt>
    <dgm:pt modelId="{1EFCEB90-9B2E-40D6-92A4-1004B34726EE}" type="parTrans" cxnId="{58BD3BDF-421D-4B6A-B9CD-282C51EEE099}">
      <dgm:prSet/>
      <dgm:spPr/>
      <dgm:t>
        <a:bodyPr/>
        <a:lstStyle/>
        <a:p>
          <a:endParaRPr lang="en-US"/>
        </a:p>
      </dgm:t>
    </dgm:pt>
    <dgm:pt modelId="{3960E5FB-C164-48BC-8464-24B9F57FF16E}" type="sibTrans" cxnId="{58BD3BDF-421D-4B6A-B9CD-282C51EEE099}">
      <dgm:prSet/>
      <dgm:spPr/>
      <dgm:t>
        <a:bodyPr/>
        <a:lstStyle/>
        <a:p>
          <a:endParaRPr lang="en-US"/>
        </a:p>
      </dgm:t>
    </dgm:pt>
    <dgm:pt modelId="{E7B056DA-4A9A-4A60-B409-AFFED1005BFC}">
      <dgm:prSet/>
      <dgm:spPr/>
      <dgm:t>
        <a:bodyPr/>
        <a:lstStyle/>
        <a:p>
          <a:r>
            <a:rPr lang="fr-FR" noProof="0" smtClean="0"/>
            <a:t>Attendre uniquement de l’utilisateur des accès à des objets autorisés ou</a:t>
          </a:r>
        </a:p>
      </dgm:t>
    </dgm:pt>
    <dgm:pt modelId="{072058A5-C317-44AE-A33A-DA091C2A2F0C}" type="parTrans" cxnId="{5F77A40B-E192-4696-9E69-C039C18EA0B4}">
      <dgm:prSet/>
      <dgm:spPr/>
      <dgm:t>
        <a:bodyPr/>
        <a:lstStyle/>
        <a:p>
          <a:endParaRPr lang="en-US"/>
        </a:p>
      </dgm:t>
    </dgm:pt>
    <dgm:pt modelId="{B3F9E6C3-5676-48A2-BB27-9FBEF4734DD6}" type="sibTrans" cxnId="{5F77A40B-E192-4696-9E69-C039C18EA0B4}">
      <dgm:prSet/>
      <dgm:spPr/>
      <dgm:t>
        <a:bodyPr/>
        <a:lstStyle/>
        <a:p>
          <a:endParaRPr lang="en-US"/>
        </a:p>
      </dgm:t>
    </dgm:pt>
    <dgm:pt modelId="{6E9A8F74-4F34-4D90-BD5E-405EB86E8EC6}">
      <dgm:prSet/>
      <dgm:spPr/>
      <dgm:t>
        <a:bodyPr/>
        <a:lstStyle/>
        <a:p>
          <a:r>
            <a:rPr lang="fr-FR" noProof="0" smtClean="0"/>
            <a:t>Cacher des références à des objets dans des champs cachés</a:t>
          </a:r>
        </a:p>
      </dgm:t>
    </dgm:pt>
    <dgm:pt modelId="{4CC32452-9481-47EF-A497-C5100F66AE25}" type="parTrans" cxnId="{9300DEC5-01E9-4E1D-BEF9-82C9879A322A}">
      <dgm:prSet/>
      <dgm:spPr/>
      <dgm:t>
        <a:bodyPr/>
        <a:lstStyle/>
        <a:p>
          <a:endParaRPr lang="en-US"/>
        </a:p>
      </dgm:t>
    </dgm:pt>
    <dgm:pt modelId="{D911D84B-7D41-4FAD-A555-B360D1D79F29}" type="sibTrans" cxnId="{9300DEC5-01E9-4E1D-BEF9-82C9879A322A}">
      <dgm:prSet/>
      <dgm:spPr/>
      <dgm:t>
        <a:bodyPr/>
        <a:lstStyle/>
        <a:p>
          <a:endParaRPr lang="en-US"/>
        </a:p>
      </dgm:t>
    </dgm:pt>
    <dgm:pt modelId="{479FA84B-B2A4-4597-9FE0-42E189C36C77}">
      <dgm:prSet/>
      <dgm:spPr/>
      <dgm:t>
        <a:bodyPr/>
        <a:lstStyle/>
        <a:p>
          <a:r>
            <a:rPr lang="fr-FR" noProof="0" smtClean="0"/>
            <a:t>Ceci n’est qu’une tentative de contrôle d’accès sur la présentation et ne fonctionne pas !</a:t>
          </a:r>
        </a:p>
      </dgm:t>
    </dgm:pt>
    <dgm:pt modelId="{55948202-F75B-4AA9-BADC-A796A67296C8}" type="parTrans" cxnId="{761EA835-AF57-4E3B-8CDF-A396CD262970}">
      <dgm:prSet/>
      <dgm:spPr/>
      <dgm:t>
        <a:bodyPr/>
        <a:lstStyle/>
        <a:p>
          <a:endParaRPr lang="en-US"/>
        </a:p>
      </dgm:t>
    </dgm:pt>
    <dgm:pt modelId="{0DFCAE3A-740E-4703-B23E-7D5C86C983E7}" type="sibTrans" cxnId="{761EA835-AF57-4E3B-8CDF-A396CD262970}">
      <dgm:prSet/>
      <dgm:spPr/>
      <dgm:t>
        <a:bodyPr/>
        <a:lstStyle/>
        <a:p>
          <a:endParaRPr lang="en-US"/>
        </a:p>
      </dgm:t>
    </dgm:pt>
    <dgm:pt modelId="{23F7AEE3-B738-4E44-BE95-FDC606BA1079}">
      <dgm:prSet/>
      <dgm:spPr>
        <a:solidFill>
          <a:schemeClr val="accent2"/>
        </a:solidFill>
      </dgm:spPr>
      <dgm:t>
        <a:bodyPr/>
        <a:lstStyle/>
        <a:p>
          <a:r>
            <a:rPr lang="fr-FR" noProof="0" smtClean="0"/>
            <a:t>Impact</a:t>
          </a:r>
        </a:p>
      </dgm:t>
    </dgm:pt>
    <dgm:pt modelId="{9731BBD0-F5F4-4529-AA44-2BC0AE558095}" type="parTrans" cxnId="{1F02B41A-A3CA-4CA7-B583-A6AC1B3780B3}">
      <dgm:prSet/>
      <dgm:spPr/>
      <dgm:t>
        <a:bodyPr/>
        <a:lstStyle/>
        <a:p>
          <a:endParaRPr lang="en-US"/>
        </a:p>
      </dgm:t>
    </dgm:pt>
    <dgm:pt modelId="{E55025B6-66DD-4BB1-8092-3047B7B70BF2}" type="sibTrans" cxnId="{1F02B41A-A3CA-4CA7-B583-A6AC1B3780B3}">
      <dgm:prSet/>
      <dgm:spPr/>
      <dgm:t>
        <a:bodyPr/>
        <a:lstStyle/>
        <a:p>
          <a:endParaRPr lang="en-US"/>
        </a:p>
      </dgm:t>
    </dgm:pt>
    <dgm:pt modelId="{A1CC1A63-C17D-40EB-8A8D-245ED9E206FD}">
      <dgm:prSet/>
      <dgm:spPr/>
      <dgm:t>
        <a:bodyPr/>
        <a:lstStyle/>
        <a:p>
          <a:r>
            <a:rPr lang="fr-FR" noProof="0" dirty="0" smtClean="0"/>
            <a:t>Un utilisateur a accès à des données ou des fichiers </a:t>
          </a:r>
          <a:r>
            <a:rPr lang="fr-FR" noProof="0" dirty="0" err="1" smtClean="0"/>
            <a:t>normalemtn</a:t>
          </a:r>
          <a:r>
            <a:rPr lang="fr-FR" noProof="0" dirty="0" smtClean="0"/>
            <a:t> interdits</a:t>
          </a:r>
        </a:p>
      </dgm:t>
    </dgm:pt>
    <dgm:pt modelId="{8B2C6E32-3F61-47F7-BD8B-C8044292FDAE}" type="parTrans" cxnId="{0C3B93A0-EA62-4F01-AB6C-038327D97189}">
      <dgm:prSet/>
      <dgm:spPr/>
      <dgm:t>
        <a:bodyPr/>
        <a:lstStyle/>
        <a:p>
          <a:endParaRPr lang="en-US"/>
        </a:p>
      </dgm:t>
    </dgm:pt>
    <dgm:pt modelId="{E1B5F616-02A4-4A0E-B18B-60A994895A83}" type="sibTrans" cxnId="{0C3B93A0-EA62-4F01-AB6C-038327D97189}">
      <dgm:prSet/>
      <dgm:spPr/>
      <dgm:t>
        <a:bodyPr/>
        <a:lstStyle/>
        <a:p>
          <a:endParaRPr lang="en-US"/>
        </a:p>
      </dgm:t>
    </dgm:pt>
    <dgm:pt modelId="{1916C74C-5D43-4E90-9DBE-91271CF827FB}">
      <dgm:prSet/>
      <dgm:spPr/>
      <dgm:t>
        <a:bodyPr/>
        <a:lstStyle/>
        <a:p>
          <a:r>
            <a:rPr lang="fr-FR" noProof="0" smtClean="0"/>
            <a:t>… et ne pas renforcer les restrictions coté serveur.</a:t>
          </a:r>
        </a:p>
      </dgm:t>
    </dgm:pt>
    <dgm:pt modelId="{078D7FDE-6544-4005-8BE9-3AE417D2EA82}" type="parTrans" cxnId="{874BAF73-C4A5-4A90-BD9E-CBFDEF501944}">
      <dgm:prSet/>
      <dgm:spPr/>
      <dgm:t>
        <a:bodyPr/>
        <a:lstStyle/>
        <a:p>
          <a:endParaRPr lang="en-US"/>
        </a:p>
      </dgm:t>
    </dgm:pt>
    <dgm:pt modelId="{8B2BBFAF-0B48-4BE8-9378-72A792363CBF}" type="sibTrans" cxnId="{874BAF73-C4A5-4A90-BD9E-CBFDEF501944}">
      <dgm:prSet/>
      <dgm:spPr/>
      <dgm:t>
        <a:bodyPr/>
        <a:lstStyle/>
        <a:p>
          <a:endParaRPr lang="en-US"/>
        </a:p>
      </dgm:t>
    </dgm:pt>
    <dgm:pt modelId="{8F539339-DB56-2142-B89B-D91C5A55F969}">
      <dgm:prSet/>
      <dgm:spPr/>
      <dgm:t>
        <a:bodyPr/>
        <a:lstStyle/>
        <a:p>
          <a:r>
            <a:rPr lang="fr-FR" noProof="0" smtClean="0"/>
            <a:t>Un attaquant n’a qu’a modifier les valeurs des paramètres…</a:t>
          </a:r>
        </a:p>
      </dgm:t>
    </dgm:pt>
    <dgm:pt modelId="{FAB6901C-8E46-E246-A596-36616AD3B3C8}" type="parTrans" cxnId="{5C932EBE-CE57-9540-89A7-62D3FC92ABD6}">
      <dgm:prSet/>
      <dgm:spPr/>
      <dgm:t>
        <a:bodyPr/>
        <a:lstStyle/>
        <a:p>
          <a:endParaRPr lang="fr-FR"/>
        </a:p>
      </dgm:t>
    </dgm:pt>
    <dgm:pt modelId="{DEE0F499-4387-8540-A0DD-E7F7291409C9}" type="sibTrans" cxnId="{5C932EBE-CE57-9540-89A7-62D3FC92ABD6}">
      <dgm:prSet/>
      <dgm:spPr/>
      <dgm:t>
        <a:bodyPr/>
        <a:lstStyle/>
        <a:p>
          <a:endParaRPr lang="fr-FR"/>
        </a:p>
      </dgm:t>
    </dgm:pt>
    <dgm:pt modelId="{5019B601-23FF-4032-BED2-935546891789}" type="pres">
      <dgm:prSet presAssocID="{4BEBCBA5-191B-497D-B560-347707D65416}" presName="linear" presStyleCnt="0">
        <dgm:presLayoutVars>
          <dgm:dir/>
          <dgm:animLvl val="lvl"/>
          <dgm:resizeHandles val="exact"/>
        </dgm:presLayoutVars>
      </dgm:prSet>
      <dgm:spPr/>
      <dgm:t>
        <a:bodyPr/>
        <a:lstStyle/>
        <a:p>
          <a:endParaRPr lang="en-US"/>
        </a:p>
      </dgm:t>
    </dgm:pt>
    <dgm:pt modelId="{B61CB385-8F8C-4CF2-84EC-962B749DED56}" type="pres">
      <dgm:prSet presAssocID="{35F3326E-BF7C-4EE9-93EF-B958E94C0F4A}" presName="parentLin" presStyleCnt="0"/>
      <dgm:spPr/>
    </dgm:pt>
    <dgm:pt modelId="{6BDED161-D1CB-41B8-A5A2-7FC05A7F1D56}" type="pres">
      <dgm:prSet presAssocID="{35F3326E-BF7C-4EE9-93EF-B958E94C0F4A}" presName="parentLeftMargin" presStyleLbl="node1" presStyleIdx="0" presStyleCnt="3"/>
      <dgm:spPr/>
      <dgm:t>
        <a:bodyPr/>
        <a:lstStyle/>
        <a:p>
          <a:endParaRPr lang="en-US"/>
        </a:p>
      </dgm:t>
    </dgm:pt>
    <dgm:pt modelId="{7C8E3E09-3115-4C19-8C78-7BF489EE61DE}" type="pres">
      <dgm:prSet presAssocID="{35F3326E-BF7C-4EE9-93EF-B958E94C0F4A}" presName="parentText" presStyleLbl="node1" presStyleIdx="0" presStyleCnt="3">
        <dgm:presLayoutVars>
          <dgm:chMax val="0"/>
          <dgm:bulletEnabled val="1"/>
        </dgm:presLayoutVars>
      </dgm:prSet>
      <dgm:spPr/>
      <dgm:t>
        <a:bodyPr/>
        <a:lstStyle/>
        <a:p>
          <a:endParaRPr lang="en-US"/>
        </a:p>
      </dgm:t>
    </dgm:pt>
    <dgm:pt modelId="{F847FBDA-898D-4DA0-9C13-39E6248075D9}" type="pres">
      <dgm:prSet presAssocID="{35F3326E-BF7C-4EE9-93EF-B958E94C0F4A}" presName="negativeSpace" presStyleCnt="0"/>
      <dgm:spPr/>
    </dgm:pt>
    <dgm:pt modelId="{746CDC48-AC32-481B-8EBC-03203AE7F52D}" type="pres">
      <dgm:prSet presAssocID="{35F3326E-BF7C-4EE9-93EF-B958E94C0F4A}" presName="childText" presStyleLbl="conFgAcc1" presStyleIdx="0" presStyleCnt="3">
        <dgm:presLayoutVars>
          <dgm:bulletEnabled val="1"/>
        </dgm:presLayoutVars>
      </dgm:prSet>
      <dgm:spPr/>
      <dgm:t>
        <a:bodyPr/>
        <a:lstStyle/>
        <a:p>
          <a:endParaRPr lang="en-US"/>
        </a:p>
      </dgm:t>
    </dgm:pt>
    <dgm:pt modelId="{437689CB-A2E3-416E-97CF-5220E108F136}" type="pres">
      <dgm:prSet presAssocID="{C1B1748E-18BB-4668-B339-F5FCA51C4F84}" presName="spaceBetweenRectangles" presStyleCnt="0"/>
      <dgm:spPr/>
    </dgm:pt>
    <dgm:pt modelId="{7F1F30D5-97FE-4140-B5BE-866B70E28DB1}" type="pres">
      <dgm:prSet presAssocID="{98B7DDBA-9D73-4251-919A-1DF758844ACC}" presName="parentLin" presStyleCnt="0"/>
      <dgm:spPr/>
    </dgm:pt>
    <dgm:pt modelId="{EE9CDFEF-D1B6-40CA-A214-E910B409228F}" type="pres">
      <dgm:prSet presAssocID="{98B7DDBA-9D73-4251-919A-1DF758844ACC}" presName="parentLeftMargin" presStyleLbl="node1" presStyleIdx="0" presStyleCnt="3"/>
      <dgm:spPr/>
      <dgm:t>
        <a:bodyPr/>
        <a:lstStyle/>
        <a:p>
          <a:endParaRPr lang="en-US"/>
        </a:p>
      </dgm:t>
    </dgm:pt>
    <dgm:pt modelId="{D34ED82C-7F41-4E0C-ACF2-5A81CEC4272D}" type="pres">
      <dgm:prSet presAssocID="{98B7DDBA-9D73-4251-919A-1DF758844ACC}" presName="parentText" presStyleLbl="node1" presStyleIdx="1" presStyleCnt="3">
        <dgm:presLayoutVars>
          <dgm:chMax val="0"/>
          <dgm:bulletEnabled val="1"/>
        </dgm:presLayoutVars>
      </dgm:prSet>
      <dgm:spPr/>
      <dgm:t>
        <a:bodyPr/>
        <a:lstStyle/>
        <a:p>
          <a:endParaRPr lang="en-US"/>
        </a:p>
      </dgm:t>
    </dgm:pt>
    <dgm:pt modelId="{DBDD0A40-8660-4699-BD52-6F283E915793}" type="pres">
      <dgm:prSet presAssocID="{98B7DDBA-9D73-4251-919A-1DF758844ACC}" presName="negativeSpace" presStyleCnt="0"/>
      <dgm:spPr/>
    </dgm:pt>
    <dgm:pt modelId="{EC027BB6-C687-4195-8BBD-A3A78C91330A}" type="pres">
      <dgm:prSet presAssocID="{98B7DDBA-9D73-4251-919A-1DF758844ACC}" presName="childText" presStyleLbl="conFgAcc1" presStyleIdx="1" presStyleCnt="3">
        <dgm:presLayoutVars>
          <dgm:bulletEnabled val="1"/>
        </dgm:presLayoutVars>
      </dgm:prSet>
      <dgm:spPr/>
      <dgm:t>
        <a:bodyPr/>
        <a:lstStyle/>
        <a:p>
          <a:endParaRPr lang="en-US"/>
        </a:p>
      </dgm:t>
    </dgm:pt>
    <dgm:pt modelId="{4D4AF15E-70FD-4746-BF5B-D66A9EAEDF2A}" type="pres">
      <dgm:prSet presAssocID="{3960E5FB-C164-48BC-8464-24B9F57FF16E}" presName="spaceBetweenRectangles" presStyleCnt="0"/>
      <dgm:spPr/>
    </dgm:pt>
    <dgm:pt modelId="{9B0F5429-E6CF-4FDB-8C7A-54B5BF44637D}" type="pres">
      <dgm:prSet presAssocID="{23F7AEE3-B738-4E44-BE95-FDC606BA1079}" presName="parentLin" presStyleCnt="0"/>
      <dgm:spPr/>
    </dgm:pt>
    <dgm:pt modelId="{5F3683E6-BAE0-4D78-A8F8-557C6E9E2014}" type="pres">
      <dgm:prSet presAssocID="{23F7AEE3-B738-4E44-BE95-FDC606BA1079}" presName="parentLeftMargin" presStyleLbl="node1" presStyleIdx="1" presStyleCnt="3"/>
      <dgm:spPr/>
      <dgm:t>
        <a:bodyPr/>
        <a:lstStyle/>
        <a:p>
          <a:endParaRPr lang="en-US"/>
        </a:p>
      </dgm:t>
    </dgm:pt>
    <dgm:pt modelId="{11E876ED-5D09-4625-ABE7-9FD1415B8207}" type="pres">
      <dgm:prSet presAssocID="{23F7AEE3-B738-4E44-BE95-FDC606BA1079}" presName="parentText" presStyleLbl="node1" presStyleIdx="2" presStyleCnt="3">
        <dgm:presLayoutVars>
          <dgm:chMax val="0"/>
          <dgm:bulletEnabled val="1"/>
        </dgm:presLayoutVars>
      </dgm:prSet>
      <dgm:spPr/>
      <dgm:t>
        <a:bodyPr/>
        <a:lstStyle/>
        <a:p>
          <a:endParaRPr lang="en-US"/>
        </a:p>
      </dgm:t>
    </dgm:pt>
    <dgm:pt modelId="{EA51671A-657C-414F-8344-34400E7C9307}" type="pres">
      <dgm:prSet presAssocID="{23F7AEE3-B738-4E44-BE95-FDC606BA1079}" presName="negativeSpace" presStyleCnt="0"/>
      <dgm:spPr/>
    </dgm:pt>
    <dgm:pt modelId="{A15793BE-D705-4848-9F6B-CBBD60B7AF45}" type="pres">
      <dgm:prSet presAssocID="{23F7AEE3-B738-4E44-BE95-FDC606BA1079}" presName="childText" presStyleLbl="conFgAcc1" presStyleIdx="2" presStyleCnt="3">
        <dgm:presLayoutVars>
          <dgm:bulletEnabled val="1"/>
        </dgm:presLayoutVars>
      </dgm:prSet>
      <dgm:spPr/>
      <dgm:t>
        <a:bodyPr/>
        <a:lstStyle/>
        <a:p>
          <a:endParaRPr lang="en-US"/>
        </a:p>
      </dgm:t>
    </dgm:pt>
  </dgm:ptLst>
  <dgm:cxnLst>
    <dgm:cxn modelId="{5C932EBE-CE57-9540-89A7-62D3FC92ABD6}" srcId="{98B7DDBA-9D73-4251-919A-1DF758844ACC}" destId="{8F539339-DB56-2142-B89B-D91C5A55F969}" srcOrd="4" destOrd="0" parTransId="{FAB6901C-8E46-E246-A596-36616AD3B3C8}" sibTransId="{DEE0F499-4387-8540-A0DD-E7F7291409C9}"/>
    <dgm:cxn modelId="{F3379E93-9C6E-499D-9B13-129C22F37451}" type="presOf" srcId="{23F7AEE3-B738-4E44-BE95-FDC606BA1079}" destId="{11E876ED-5D09-4625-ABE7-9FD1415B8207}" srcOrd="1" destOrd="0" presId="urn:microsoft.com/office/officeart/2005/8/layout/list1"/>
    <dgm:cxn modelId="{668E96ED-4792-4368-BA91-E52B2CE53DE2}" srcId="{35F3326E-BF7C-4EE9-93EF-B958E94C0F4A}" destId="{755E9495-E1BB-486F-AACE-6D6D87CD2063}" srcOrd="0" destOrd="0" parTransId="{084E6EF2-EA9B-4887-8AF6-F94B2E49559B}" sibTransId="{18D79B01-2910-4D22-B668-40C02313DD9C}"/>
    <dgm:cxn modelId="{8BB87595-A51A-42B7-A01A-5A11A648057A}" srcId="{4BEBCBA5-191B-497D-B560-347707D65416}" destId="{35F3326E-BF7C-4EE9-93EF-B958E94C0F4A}" srcOrd="0" destOrd="0" parTransId="{D1FA3B32-CF2D-4C1C-A1C7-1636AC1A32BD}" sibTransId="{C1B1748E-18BB-4668-B339-F5FCA51C4F84}"/>
    <dgm:cxn modelId="{D532BAA1-0A48-450A-A3F9-DC04A24A7F5B}" type="presOf" srcId="{4BEBCBA5-191B-497D-B560-347707D65416}" destId="{5019B601-23FF-4032-BED2-935546891789}" srcOrd="0" destOrd="0" presId="urn:microsoft.com/office/officeart/2005/8/layout/list1"/>
    <dgm:cxn modelId="{83CC970C-D8A9-413D-802B-448166848017}" type="presOf" srcId="{E7B056DA-4A9A-4A60-B409-AFFED1005BFC}" destId="{EC027BB6-C687-4195-8BBD-A3A78C91330A}" srcOrd="0" destOrd="0" presId="urn:microsoft.com/office/officeart/2005/8/layout/list1"/>
    <dgm:cxn modelId="{761EA835-AF57-4E3B-8CDF-A396CD262970}" srcId="{98B7DDBA-9D73-4251-919A-1DF758844ACC}" destId="{479FA84B-B2A4-4597-9FE0-42E189C36C77}" srcOrd="3" destOrd="0" parTransId="{55948202-F75B-4AA9-BADC-A796A67296C8}" sibTransId="{0DFCAE3A-740E-4703-B23E-7D5C86C983E7}"/>
    <dgm:cxn modelId="{58BD3BDF-421D-4B6A-B9CD-282C51EEE099}" srcId="{4BEBCBA5-191B-497D-B560-347707D65416}" destId="{98B7DDBA-9D73-4251-919A-1DF758844ACC}" srcOrd="1" destOrd="0" parTransId="{1EFCEB90-9B2E-40D6-92A4-1004B34726EE}" sibTransId="{3960E5FB-C164-48BC-8464-24B9F57FF16E}"/>
    <dgm:cxn modelId="{E40F1374-48E0-4871-9147-BEAC0A7620C3}" type="presOf" srcId="{479FA84B-B2A4-4597-9FE0-42E189C36C77}" destId="{EC027BB6-C687-4195-8BBD-A3A78C91330A}" srcOrd="0" destOrd="3" presId="urn:microsoft.com/office/officeart/2005/8/layout/list1"/>
    <dgm:cxn modelId="{DB4DDA5A-639A-45E7-8005-1356AF7BA7EC}" type="presOf" srcId="{35F3326E-BF7C-4EE9-93EF-B958E94C0F4A}" destId="{7C8E3E09-3115-4C19-8C78-7BF489EE61DE}" srcOrd="1" destOrd="0" presId="urn:microsoft.com/office/officeart/2005/8/layout/list1"/>
    <dgm:cxn modelId="{1F02B41A-A3CA-4CA7-B583-A6AC1B3780B3}" srcId="{4BEBCBA5-191B-497D-B560-347707D65416}" destId="{23F7AEE3-B738-4E44-BE95-FDC606BA1079}" srcOrd="2" destOrd="0" parTransId="{9731BBD0-F5F4-4529-AA44-2BC0AE558095}" sibTransId="{E55025B6-66DD-4BB1-8092-3047B7B70BF2}"/>
    <dgm:cxn modelId="{B02E7CBA-C184-4C79-BAE8-5D2CF0A128BD}" type="presOf" srcId="{35F3326E-BF7C-4EE9-93EF-B958E94C0F4A}" destId="{6BDED161-D1CB-41B8-A5A2-7FC05A7F1D56}" srcOrd="0" destOrd="0" presId="urn:microsoft.com/office/officeart/2005/8/layout/list1"/>
    <dgm:cxn modelId="{B41F8295-23BC-E844-AB13-6B9C1918D92A}" type="presOf" srcId="{8F539339-DB56-2142-B89B-D91C5A55F969}" destId="{EC027BB6-C687-4195-8BBD-A3A78C91330A}" srcOrd="0" destOrd="4" presId="urn:microsoft.com/office/officeart/2005/8/layout/list1"/>
    <dgm:cxn modelId="{66613940-B628-406F-A6D7-B251A347A424}" type="presOf" srcId="{6E9A8F74-4F34-4D90-BD5E-405EB86E8EC6}" destId="{EC027BB6-C687-4195-8BBD-A3A78C91330A}" srcOrd="0" destOrd="1" presId="urn:microsoft.com/office/officeart/2005/8/layout/list1"/>
    <dgm:cxn modelId="{AB69B098-92BB-449E-89BB-C60E68EC13A1}" type="presOf" srcId="{98B7DDBA-9D73-4251-919A-1DF758844ACC}" destId="{EE9CDFEF-D1B6-40CA-A214-E910B409228F}" srcOrd="0" destOrd="0" presId="urn:microsoft.com/office/officeart/2005/8/layout/list1"/>
    <dgm:cxn modelId="{AC7BCFCF-CBAB-4BAB-959B-0A79A28FFA98}" type="presOf" srcId="{755E9495-E1BB-486F-AACE-6D6D87CD2063}" destId="{746CDC48-AC32-481B-8EBC-03203AE7F52D}" srcOrd="0" destOrd="0" presId="urn:microsoft.com/office/officeart/2005/8/layout/list1"/>
    <dgm:cxn modelId="{E4E1B599-F312-47B9-8A73-0A689C8740B2}" type="presOf" srcId="{A1CC1A63-C17D-40EB-8A8D-245ED9E206FD}" destId="{A15793BE-D705-4848-9F6B-CBBD60B7AF45}" srcOrd="0" destOrd="0" presId="urn:microsoft.com/office/officeart/2005/8/layout/list1"/>
    <dgm:cxn modelId="{6F77CD1F-EB8B-4EF8-A063-A4523982730C}" type="presOf" srcId="{23F7AEE3-B738-4E44-BE95-FDC606BA1079}" destId="{5F3683E6-BAE0-4D78-A8F8-557C6E9E2014}" srcOrd="0" destOrd="0" presId="urn:microsoft.com/office/officeart/2005/8/layout/list1"/>
    <dgm:cxn modelId="{0C3B93A0-EA62-4F01-AB6C-038327D97189}" srcId="{23F7AEE3-B738-4E44-BE95-FDC606BA1079}" destId="{A1CC1A63-C17D-40EB-8A8D-245ED9E206FD}" srcOrd="0" destOrd="0" parTransId="{8B2C6E32-3F61-47F7-BD8B-C8044292FDAE}" sibTransId="{E1B5F616-02A4-4A0E-B18B-60A994895A83}"/>
    <dgm:cxn modelId="{704C39DB-8A83-4A8E-BC2C-D41F1D799141}" type="presOf" srcId="{98B7DDBA-9D73-4251-919A-1DF758844ACC}" destId="{D34ED82C-7F41-4E0C-ACF2-5A81CEC4272D}" srcOrd="1" destOrd="0" presId="urn:microsoft.com/office/officeart/2005/8/layout/list1"/>
    <dgm:cxn modelId="{8D6F8FB7-ED75-4063-A27B-6B2924F9DF5D}" type="presOf" srcId="{1916C74C-5D43-4E90-9DBE-91271CF827FB}" destId="{EC027BB6-C687-4195-8BBD-A3A78C91330A}" srcOrd="0" destOrd="2" presId="urn:microsoft.com/office/officeart/2005/8/layout/list1"/>
    <dgm:cxn modelId="{9300DEC5-01E9-4E1D-BEF9-82C9879A322A}" srcId="{98B7DDBA-9D73-4251-919A-1DF758844ACC}" destId="{6E9A8F74-4F34-4D90-BD5E-405EB86E8EC6}" srcOrd="1" destOrd="0" parTransId="{4CC32452-9481-47EF-A497-C5100F66AE25}" sibTransId="{D911D84B-7D41-4FAD-A555-B360D1D79F29}"/>
    <dgm:cxn modelId="{874BAF73-C4A5-4A90-BD9E-CBFDEF501944}" srcId="{98B7DDBA-9D73-4251-919A-1DF758844ACC}" destId="{1916C74C-5D43-4E90-9DBE-91271CF827FB}" srcOrd="2" destOrd="0" parTransId="{078D7FDE-6544-4005-8BE9-3AE417D2EA82}" sibTransId="{8B2BBFAF-0B48-4BE8-9378-72A792363CBF}"/>
    <dgm:cxn modelId="{5F77A40B-E192-4696-9E69-C039C18EA0B4}" srcId="{98B7DDBA-9D73-4251-919A-1DF758844ACC}" destId="{E7B056DA-4A9A-4A60-B409-AFFED1005BFC}" srcOrd="0" destOrd="0" parTransId="{072058A5-C317-44AE-A33A-DA091C2A2F0C}" sibTransId="{B3F9E6C3-5676-48A2-BB27-9FBEF4734DD6}"/>
    <dgm:cxn modelId="{EA9E1E88-28E3-4A85-BEF1-6488477BD902}" type="presParOf" srcId="{5019B601-23FF-4032-BED2-935546891789}" destId="{B61CB385-8F8C-4CF2-84EC-962B749DED56}" srcOrd="0" destOrd="0" presId="urn:microsoft.com/office/officeart/2005/8/layout/list1"/>
    <dgm:cxn modelId="{F12C95C4-F5AB-4CC8-9928-190BE67600C1}" type="presParOf" srcId="{B61CB385-8F8C-4CF2-84EC-962B749DED56}" destId="{6BDED161-D1CB-41B8-A5A2-7FC05A7F1D56}" srcOrd="0" destOrd="0" presId="urn:microsoft.com/office/officeart/2005/8/layout/list1"/>
    <dgm:cxn modelId="{98E4396C-4BAB-4D31-ACEF-29234746E03E}" type="presParOf" srcId="{B61CB385-8F8C-4CF2-84EC-962B749DED56}" destId="{7C8E3E09-3115-4C19-8C78-7BF489EE61DE}" srcOrd="1" destOrd="0" presId="urn:microsoft.com/office/officeart/2005/8/layout/list1"/>
    <dgm:cxn modelId="{3EA8AF5E-DDE6-47A4-BB32-EAB9F98ACDD0}" type="presParOf" srcId="{5019B601-23FF-4032-BED2-935546891789}" destId="{F847FBDA-898D-4DA0-9C13-39E6248075D9}" srcOrd="1" destOrd="0" presId="urn:microsoft.com/office/officeart/2005/8/layout/list1"/>
    <dgm:cxn modelId="{3D2F173C-8D81-463C-912D-A7C032282DDC}" type="presParOf" srcId="{5019B601-23FF-4032-BED2-935546891789}" destId="{746CDC48-AC32-481B-8EBC-03203AE7F52D}" srcOrd="2" destOrd="0" presId="urn:microsoft.com/office/officeart/2005/8/layout/list1"/>
    <dgm:cxn modelId="{EDA6B7D0-56EA-46AC-9D1B-7126EB2F7151}" type="presParOf" srcId="{5019B601-23FF-4032-BED2-935546891789}" destId="{437689CB-A2E3-416E-97CF-5220E108F136}" srcOrd="3" destOrd="0" presId="urn:microsoft.com/office/officeart/2005/8/layout/list1"/>
    <dgm:cxn modelId="{2799EDA0-438F-4649-866E-7019D832A364}" type="presParOf" srcId="{5019B601-23FF-4032-BED2-935546891789}" destId="{7F1F30D5-97FE-4140-B5BE-866B70E28DB1}" srcOrd="4" destOrd="0" presId="urn:microsoft.com/office/officeart/2005/8/layout/list1"/>
    <dgm:cxn modelId="{B8683DA5-7D19-470D-93C7-E3D8EBD0CCCB}" type="presParOf" srcId="{7F1F30D5-97FE-4140-B5BE-866B70E28DB1}" destId="{EE9CDFEF-D1B6-40CA-A214-E910B409228F}" srcOrd="0" destOrd="0" presId="urn:microsoft.com/office/officeart/2005/8/layout/list1"/>
    <dgm:cxn modelId="{CF6E4B52-32A3-4D18-B83F-FFA067CC6FB5}" type="presParOf" srcId="{7F1F30D5-97FE-4140-B5BE-866B70E28DB1}" destId="{D34ED82C-7F41-4E0C-ACF2-5A81CEC4272D}" srcOrd="1" destOrd="0" presId="urn:microsoft.com/office/officeart/2005/8/layout/list1"/>
    <dgm:cxn modelId="{FCBBD8D7-4415-4220-8150-50DB80C5CAD0}" type="presParOf" srcId="{5019B601-23FF-4032-BED2-935546891789}" destId="{DBDD0A40-8660-4699-BD52-6F283E915793}" srcOrd="5" destOrd="0" presId="urn:microsoft.com/office/officeart/2005/8/layout/list1"/>
    <dgm:cxn modelId="{543224D2-C073-4EED-A160-369FD16E976A}" type="presParOf" srcId="{5019B601-23FF-4032-BED2-935546891789}" destId="{EC027BB6-C687-4195-8BBD-A3A78C91330A}" srcOrd="6" destOrd="0" presId="urn:microsoft.com/office/officeart/2005/8/layout/list1"/>
    <dgm:cxn modelId="{681C229F-0460-4152-BA50-DD864CBF2F95}" type="presParOf" srcId="{5019B601-23FF-4032-BED2-935546891789}" destId="{4D4AF15E-70FD-4746-BF5B-D66A9EAEDF2A}" srcOrd="7" destOrd="0" presId="urn:microsoft.com/office/officeart/2005/8/layout/list1"/>
    <dgm:cxn modelId="{03BEC81A-82CA-4E74-8982-120CD5222276}" type="presParOf" srcId="{5019B601-23FF-4032-BED2-935546891789}" destId="{9B0F5429-E6CF-4FDB-8C7A-54B5BF44637D}" srcOrd="8" destOrd="0" presId="urn:microsoft.com/office/officeart/2005/8/layout/list1"/>
    <dgm:cxn modelId="{4FB60224-C66D-4CB8-BB67-BDBFE189897E}" type="presParOf" srcId="{9B0F5429-E6CF-4FDB-8C7A-54B5BF44637D}" destId="{5F3683E6-BAE0-4D78-A8F8-557C6E9E2014}" srcOrd="0" destOrd="0" presId="urn:microsoft.com/office/officeart/2005/8/layout/list1"/>
    <dgm:cxn modelId="{982D9BD2-39B3-4D46-AD4F-5C818FFFF041}" type="presParOf" srcId="{9B0F5429-E6CF-4FDB-8C7A-54B5BF44637D}" destId="{11E876ED-5D09-4625-ABE7-9FD1415B8207}" srcOrd="1" destOrd="0" presId="urn:microsoft.com/office/officeart/2005/8/layout/list1"/>
    <dgm:cxn modelId="{70828D65-05EE-442D-8374-3088F705EC59}" type="presParOf" srcId="{5019B601-23FF-4032-BED2-935546891789}" destId="{EA51671A-657C-414F-8344-34400E7C9307}" srcOrd="9" destOrd="0" presId="urn:microsoft.com/office/officeart/2005/8/layout/list1"/>
    <dgm:cxn modelId="{F6FB67B3-6A73-4E79-BB95-3BAB77E47431}" type="presParOf" srcId="{5019B601-23FF-4032-BED2-935546891789}" destId="{A15793BE-D705-4848-9F6B-CBBD60B7AF45}" srcOrd="10" destOrd="0" presId="urn:microsoft.com/office/officeart/2005/8/layout/list1"/>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A4F560-428B-4C0B-B970-9419BBFF40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4892EC7-78C0-4727-9C78-17A34ABB5A6C}">
      <dgm:prSet phldrT="[Text]"/>
      <dgm:spPr>
        <a:solidFill>
          <a:schemeClr val="accent2"/>
        </a:solidFill>
      </dgm:spPr>
      <dgm:t>
        <a:bodyPr/>
        <a:lstStyle/>
        <a:p>
          <a:r>
            <a:rPr lang="fr-FR" noProof="0" smtClean="0"/>
            <a:t>Cross Site Request Forgery</a:t>
          </a:r>
          <a:endParaRPr lang="fr-FR" noProof="0"/>
        </a:p>
      </dgm:t>
    </dgm:pt>
    <dgm:pt modelId="{4051B436-3161-41B0-B43E-3C2603F63467}" type="parTrans" cxnId="{5ECFD636-F347-4AC9-B214-8D9B83A02E21}">
      <dgm:prSet/>
      <dgm:spPr/>
      <dgm:t>
        <a:bodyPr/>
        <a:lstStyle/>
        <a:p>
          <a:endParaRPr lang="fr-FR" noProof="0"/>
        </a:p>
      </dgm:t>
    </dgm:pt>
    <dgm:pt modelId="{209E5052-24EC-4519-8DA6-15A13F9356B9}" type="sibTrans" cxnId="{5ECFD636-F347-4AC9-B214-8D9B83A02E21}">
      <dgm:prSet/>
      <dgm:spPr/>
      <dgm:t>
        <a:bodyPr/>
        <a:lstStyle/>
        <a:p>
          <a:endParaRPr lang="fr-FR" noProof="0"/>
        </a:p>
      </dgm:t>
    </dgm:pt>
    <dgm:pt modelId="{AA36756C-95C3-475C-8370-6F9C42FC7C86}">
      <dgm:prSet/>
      <dgm:spPr/>
      <dgm:t>
        <a:bodyPr/>
        <a:lstStyle/>
        <a:p>
          <a:r>
            <a:rPr lang="fr-FR" noProof="0" smtClean="0"/>
            <a:t>C’est une attaque ou le navigateur de la victime génère une requête vers une application Web vulnérable</a:t>
          </a:r>
        </a:p>
      </dgm:t>
    </dgm:pt>
    <dgm:pt modelId="{FF549E6A-54BE-489C-AD7E-A83456496F94}" type="parTrans" cxnId="{D8F4EDBC-8ECF-4427-A1AD-29EDF7F5D4E1}">
      <dgm:prSet/>
      <dgm:spPr/>
      <dgm:t>
        <a:bodyPr/>
        <a:lstStyle/>
        <a:p>
          <a:endParaRPr lang="fr-FR" noProof="0"/>
        </a:p>
      </dgm:t>
    </dgm:pt>
    <dgm:pt modelId="{5B28AAD9-A669-4B72-AB5D-EC8E7E9CFF48}" type="sibTrans" cxnId="{D8F4EDBC-8ECF-4427-A1AD-29EDF7F5D4E1}">
      <dgm:prSet/>
      <dgm:spPr/>
      <dgm:t>
        <a:bodyPr/>
        <a:lstStyle/>
        <a:p>
          <a:endParaRPr lang="fr-FR" noProof="0"/>
        </a:p>
      </dgm:t>
    </dgm:pt>
    <dgm:pt modelId="{5CBB6742-9103-4E35-A47C-2F04803B1B7E}">
      <dgm:prSet/>
      <dgm:spPr/>
      <dgm:t>
        <a:bodyPr/>
        <a:lstStyle/>
        <a:p>
          <a:r>
            <a:rPr lang="fr-FR" noProof="0" smtClean="0"/>
            <a:t>Cette vulnérabilité est causée par la capacité qu’on les navigateurs a envoyer  automatiquement des données d’authentification (session ID, IP address, comptes de domaine windows, ..) dans chaque requête.</a:t>
          </a:r>
        </a:p>
      </dgm:t>
    </dgm:pt>
    <dgm:pt modelId="{D9181162-E180-4B6E-A650-128CAEEFBEBB}" type="parTrans" cxnId="{003533AD-B21A-4923-8FB6-97CBEC1FFE7C}">
      <dgm:prSet/>
      <dgm:spPr/>
      <dgm:t>
        <a:bodyPr/>
        <a:lstStyle/>
        <a:p>
          <a:endParaRPr lang="fr-FR" noProof="0"/>
        </a:p>
      </dgm:t>
    </dgm:pt>
    <dgm:pt modelId="{8592A30C-8ECC-4AAD-834A-7725E933B8A0}" type="sibTrans" cxnId="{003533AD-B21A-4923-8FB6-97CBEC1FFE7C}">
      <dgm:prSet/>
      <dgm:spPr/>
      <dgm:t>
        <a:bodyPr/>
        <a:lstStyle/>
        <a:p>
          <a:endParaRPr lang="fr-FR" noProof="0"/>
        </a:p>
      </dgm:t>
    </dgm:pt>
    <dgm:pt modelId="{6041B128-0B1B-4797-BC64-D4B94DD0550B}">
      <dgm:prSet/>
      <dgm:spPr>
        <a:solidFill>
          <a:schemeClr val="accent2"/>
        </a:solidFill>
      </dgm:spPr>
      <dgm:t>
        <a:bodyPr/>
        <a:lstStyle/>
        <a:p>
          <a:r>
            <a:rPr lang="fr-FR" noProof="0" smtClean="0"/>
            <a:t>Imaginez</a:t>
          </a:r>
        </a:p>
      </dgm:t>
    </dgm:pt>
    <dgm:pt modelId="{BD001175-4A25-4801-942A-E267D6FC8D30}" type="parTrans" cxnId="{978825F9-6CB7-4D70-BEB7-B775287CD65A}">
      <dgm:prSet/>
      <dgm:spPr/>
      <dgm:t>
        <a:bodyPr/>
        <a:lstStyle/>
        <a:p>
          <a:endParaRPr lang="fr-FR" noProof="0"/>
        </a:p>
      </dgm:t>
    </dgm:pt>
    <dgm:pt modelId="{5A62A4BD-E551-4475-864E-2A71312A85BD}" type="sibTrans" cxnId="{978825F9-6CB7-4D70-BEB7-B775287CD65A}">
      <dgm:prSet/>
      <dgm:spPr/>
      <dgm:t>
        <a:bodyPr/>
        <a:lstStyle/>
        <a:p>
          <a:endParaRPr lang="fr-FR" noProof="0"/>
        </a:p>
      </dgm:t>
    </dgm:pt>
    <dgm:pt modelId="{696700BC-9716-4621-9DEF-A16C83DD3C31}">
      <dgm:prSet/>
      <dgm:spPr/>
      <dgm:t>
        <a:bodyPr/>
        <a:lstStyle/>
        <a:p>
          <a:r>
            <a:rPr lang="fr-FR" noProof="0" smtClean="0"/>
            <a:t>Que se passerait-il si un hacker pouvait utiliser votre souris pour effectuer des clicks sur votre site de banque en ligne a votre place.</a:t>
          </a:r>
        </a:p>
      </dgm:t>
    </dgm:pt>
    <dgm:pt modelId="{488C5CAB-F0F7-48F1-85D3-248282AB1E3A}" type="parTrans" cxnId="{0E4BA5FB-97FF-4F85-BA58-550C8642E241}">
      <dgm:prSet/>
      <dgm:spPr/>
      <dgm:t>
        <a:bodyPr/>
        <a:lstStyle/>
        <a:p>
          <a:endParaRPr lang="fr-FR" noProof="0"/>
        </a:p>
      </dgm:t>
    </dgm:pt>
    <dgm:pt modelId="{8D13E2CF-502D-4889-9EA5-85A89E3BA2D3}" type="sibTrans" cxnId="{0E4BA5FB-97FF-4F85-BA58-550C8642E241}">
      <dgm:prSet/>
      <dgm:spPr/>
      <dgm:t>
        <a:bodyPr/>
        <a:lstStyle/>
        <a:p>
          <a:endParaRPr lang="fr-FR" noProof="0"/>
        </a:p>
      </dgm:t>
    </dgm:pt>
    <dgm:pt modelId="{F7BF38A2-2949-4208-B7C4-9CD0FA83CA19}">
      <dgm:prSet/>
      <dgm:spPr>
        <a:solidFill>
          <a:schemeClr val="accent2"/>
        </a:solidFill>
      </dgm:spPr>
      <dgm:t>
        <a:bodyPr/>
        <a:lstStyle/>
        <a:p>
          <a:r>
            <a:rPr lang="fr-FR" noProof="0" smtClean="0"/>
            <a:t>Impact</a:t>
          </a:r>
        </a:p>
      </dgm:t>
    </dgm:pt>
    <dgm:pt modelId="{589DEB9F-778A-4CB7-A0E4-6F3D19233AF5}" type="parTrans" cxnId="{756B0933-C930-493E-8447-6B0CEA2CE7B9}">
      <dgm:prSet/>
      <dgm:spPr/>
      <dgm:t>
        <a:bodyPr/>
        <a:lstStyle/>
        <a:p>
          <a:endParaRPr lang="fr-FR" noProof="0"/>
        </a:p>
      </dgm:t>
    </dgm:pt>
    <dgm:pt modelId="{009CDD4F-5DEB-49FA-9C27-A3CEDDD6C952}" type="sibTrans" cxnId="{756B0933-C930-493E-8447-6B0CEA2CE7B9}">
      <dgm:prSet/>
      <dgm:spPr/>
      <dgm:t>
        <a:bodyPr/>
        <a:lstStyle/>
        <a:p>
          <a:endParaRPr lang="fr-FR" noProof="0"/>
        </a:p>
      </dgm:t>
    </dgm:pt>
    <dgm:pt modelId="{E146D816-E865-4F01-AEA6-B792DF0967D7}">
      <dgm:prSet/>
      <dgm:spPr/>
      <dgm:t>
        <a:bodyPr/>
        <a:lstStyle/>
        <a:p>
          <a:r>
            <a:rPr lang="fr-FR" noProof="0" smtClean="0"/>
            <a:t>Initiation de transactions (transfert de fonds, logoff, modification de données, …)</a:t>
          </a:r>
        </a:p>
      </dgm:t>
    </dgm:pt>
    <dgm:pt modelId="{63A7AF11-E221-46F3-AC33-28E9C2E59037}" type="parTrans" cxnId="{21240048-5EE8-4684-A54D-E57693D2AF8E}">
      <dgm:prSet/>
      <dgm:spPr/>
      <dgm:t>
        <a:bodyPr/>
        <a:lstStyle/>
        <a:p>
          <a:endParaRPr lang="fr-FR" noProof="0"/>
        </a:p>
      </dgm:t>
    </dgm:pt>
    <dgm:pt modelId="{92AC4B30-42C4-4578-804A-40A7A3A581C0}" type="sibTrans" cxnId="{21240048-5EE8-4684-A54D-E57693D2AF8E}">
      <dgm:prSet/>
      <dgm:spPr/>
      <dgm:t>
        <a:bodyPr/>
        <a:lstStyle/>
        <a:p>
          <a:endParaRPr lang="fr-FR" noProof="0"/>
        </a:p>
      </dgm:t>
    </dgm:pt>
    <dgm:pt modelId="{5B12B199-BE39-4926-9A25-CD064187DE28}">
      <dgm:prSet/>
      <dgm:spPr/>
      <dgm:t>
        <a:bodyPr/>
        <a:lstStyle/>
        <a:p>
          <a:r>
            <a:rPr lang="fr-FR" noProof="0" smtClean="0"/>
            <a:t>Accès à des données sensibles</a:t>
          </a:r>
        </a:p>
      </dgm:t>
    </dgm:pt>
    <dgm:pt modelId="{D86D60BF-1AD2-4AA1-8914-7115D123E976}" type="parTrans" cxnId="{32ECC3AC-A523-4C55-8CC7-BF00AE3E664B}">
      <dgm:prSet/>
      <dgm:spPr/>
      <dgm:t>
        <a:bodyPr/>
        <a:lstStyle/>
        <a:p>
          <a:endParaRPr lang="fr-FR" noProof="0"/>
        </a:p>
      </dgm:t>
    </dgm:pt>
    <dgm:pt modelId="{A7913167-22E1-41EC-B9C3-67876BAD555C}" type="sibTrans" cxnId="{32ECC3AC-A523-4C55-8CC7-BF00AE3E664B}">
      <dgm:prSet/>
      <dgm:spPr/>
      <dgm:t>
        <a:bodyPr/>
        <a:lstStyle/>
        <a:p>
          <a:endParaRPr lang="fr-FR" noProof="0"/>
        </a:p>
      </dgm:t>
    </dgm:pt>
    <dgm:pt modelId="{22305100-6256-4B7D-B35B-301936012AF7}">
      <dgm:prSet/>
      <dgm:spPr/>
      <dgm:t>
        <a:bodyPr/>
        <a:lstStyle/>
        <a:p>
          <a:r>
            <a:rPr lang="fr-FR" noProof="0" smtClean="0"/>
            <a:t>Changement des mots de passes/identifiants</a:t>
          </a:r>
        </a:p>
      </dgm:t>
    </dgm:pt>
    <dgm:pt modelId="{03A0B8C2-D6B5-48EE-A062-58AC13F5C2E3}" type="parTrans" cxnId="{DFD55D39-D242-4D3C-9AD0-E6B6AC6BE2CC}">
      <dgm:prSet/>
      <dgm:spPr/>
      <dgm:t>
        <a:bodyPr/>
        <a:lstStyle/>
        <a:p>
          <a:endParaRPr lang="fr-FR" noProof="0"/>
        </a:p>
      </dgm:t>
    </dgm:pt>
    <dgm:pt modelId="{8B766428-9F9D-433A-AA33-ADD20AE62922}" type="sibTrans" cxnId="{DFD55D39-D242-4D3C-9AD0-E6B6AC6BE2CC}">
      <dgm:prSet/>
      <dgm:spPr/>
      <dgm:t>
        <a:bodyPr/>
        <a:lstStyle/>
        <a:p>
          <a:endParaRPr lang="fr-FR" noProof="0"/>
        </a:p>
      </dgm:t>
    </dgm:pt>
    <dgm:pt modelId="{9628D823-C4BB-AD46-972F-BF643D8948C4}">
      <dgm:prSet/>
      <dgm:spPr/>
      <dgm:t>
        <a:bodyPr/>
        <a:lstStyle/>
        <a:p>
          <a:r>
            <a:rPr lang="fr-FR" noProof="0" smtClean="0"/>
            <a:t>Que pourrait-il faire ?</a:t>
          </a:r>
        </a:p>
      </dgm:t>
    </dgm:pt>
    <dgm:pt modelId="{2AE00427-3FEB-6A4D-A871-1318E7DCE70D}" type="parTrans" cxnId="{3221076C-8DCC-D948-81CB-6662D77A8351}">
      <dgm:prSet/>
      <dgm:spPr/>
      <dgm:t>
        <a:bodyPr/>
        <a:lstStyle/>
        <a:p>
          <a:endParaRPr lang="fr-FR" noProof="0"/>
        </a:p>
      </dgm:t>
    </dgm:pt>
    <dgm:pt modelId="{B86E7976-ACE1-4840-BD56-C3462013710A}" type="sibTrans" cxnId="{3221076C-8DCC-D948-81CB-6662D77A8351}">
      <dgm:prSet/>
      <dgm:spPr/>
      <dgm:t>
        <a:bodyPr/>
        <a:lstStyle/>
        <a:p>
          <a:endParaRPr lang="fr-FR" noProof="0"/>
        </a:p>
      </dgm:t>
    </dgm:pt>
    <dgm:pt modelId="{52A2F7BA-FE50-457B-A42E-89D7787FA638}" type="pres">
      <dgm:prSet presAssocID="{53A4F560-428B-4C0B-B970-9419BBFF406D}" presName="linear" presStyleCnt="0">
        <dgm:presLayoutVars>
          <dgm:dir/>
          <dgm:animLvl val="lvl"/>
          <dgm:resizeHandles val="exact"/>
        </dgm:presLayoutVars>
      </dgm:prSet>
      <dgm:spPr/>
      <dgm:t>
        <a:bodyPr/>
        <a:lstStyle/>
        <a:p>
          <a:endParaRPr lang="en-US"/>
        </a:p>
      </dgm:t>
    </dgm:pt>
    <dgm:pt modelId="{8CEB9D9E-54E7-4962-B929-7206FF4203DD}" type="pres">
      <dgm:prSet presAssocID="{54892EC7-78C0-4727-9C78-17A34ABB5A6C}" presName="parentLin" presStyleCnt="0"/>
      <dgm:spPr/>
    </dgm:pt>
    <dgm:pt modelId="{AFBDB1D4-5D50-4526-B8CA-42D95DE1A697}" type="pres">
      <dgm:prSet presAssocID="{54892EC7-78C0-4727-9C78-17A34ABB5A6C}" presName="parentLeftMargin" presStyleLbl="node1" presStyleIdx="0" presStyleCnt="3"/>
      <dgm:spPr/>
      <dgm:t>
        <a:bodyPr/>
        <a:lstStyle/>
        <a:p>
          <a:endParaRPr lang="en-US"/>
        </a:p>
      </dgm:t>
    </dgm:pt>
    <dgm:pt modelId="{06407B24-B174-44D1-BED1-26CD4FBBCB88}" type="pres">
      <dgm:prSet presAssocID="{54892EC7-78C0-4727-9C78-17A34ABB5A6C}" presName="parentText" presStyleLbl="node1" presStyleIdx="0" presStyleCnt="3">
        <dgm:presLayoutVars>
          <dgm:chMax val="0"/>
          <dgm:bulletEnabled val="1"/>
        </dgm:presLayoutVars>
      </dgm:prSet>
      <dgm:spPr/>
      <dgm:t>
        <a:bodyPr/>
        <a:lstStyle/>
        <a:p>
          <a:endParaRPr lang="en-US"/>
        </a:p>
      </dgm:t>
    </dgm:pt>
    <dgm:pt modelId="{640638E4-11A5-45C8-A2B0-49F51958ED8D}" type="pres">
      <dgm:prSet presAssocID="{54892EC7-78C0-4727-9C78-17A34ABB5A6C}" presName="negativeSpace" presStyleCnt="0"/>
      <dgm:spPr/>
    </dgm:pt>
    <dgm:pt modelId="{CBDC5E26-7A59-4B76-8BA0-877C8F8BED97}" type="pres">
      <dgm:prSet presAssocID="{54892EC7-78C0-4727-9C78-17A34ABB5A6C}" presName="childText" presStyleLbl="conFgAcc1" presStyleIdx="0" presStyleCnt="3">
        <dgm:presLayoutVars>
          <dgm:bulletEnabled val="1"/>
        </dgm:presLayoutVars>
      </dgm:prSet>
      <dgm:spPr/>
      <dgm:t>
        <a:bodyPr/>
        <a:lstStyle/>
        <a:p>
          <a:endParaRPr lang="en-US"/>
        </a:p>
      </dgm:t>
    </dgm:pt>
    <dgm:pt modelId="{D32016B2-71DF-4A20-88C4-6781AEC22542}" type="pres">
      <dgm:prSet presAssocID="{209E5052-24EC-4519-8DA6-15A13F9356B9}" presName="spaceBetweenRectangles" presStyleCnt="0"/>
      <dgm:spPr/>
    </dgm:pt>
    <dgm:pt modelId="{6271F790-99A1-44A2-9439-65F19908A867}" type="pres">
      <dgm:prSet presAssocID="{6041B128-0B1B-4797-BC64-D4B94DD0550B}" presName="parentLin" presStyleCnt="0"/>
      <dgm:spPr/>
    </dgm:pt>
    <dgm:pt modelId="{28FB08B5-8676-44FA-9E6D-CE5328BAF304}" type="pres">
      <dgm:prSet presAssocID="{6041B128-0B1B-4797-BC64-D4B94DD0550B}" presName="parentLeftMargin" presStyleLbl="node1" presStyleIdx="0" presStyleCnt="3"/>
      <dgm:spPr/>
      <dgm:t>
        <a:bodyPr/>
        <a:lstStyle/>
        <a:p>
          <a:endParaRPr lang="en-US"/>
        </a:p>
      </dgm:t>
    </dgm:pt>
    <dgm:pt modelId="{A7BB13B1-5276-42CD-96E0-605C3A0365EE}" type="pres">
      <dgm:prSet presAssocID="{6041B128-0B1B-4797-BC64-D4B94DD0550B}" presName="parentText" presStyleLbl="node1" presStyleIdx="1" presStyleCnt="3">
        <dgm:presLayoutVars>
          <dgm:chMax val="0"/>
          <dgm:bulletEnabled val="1"/>
        </dgm:presLayoutVars>
      </dgm:prSet>
      <dgm:spPr/>
      <dgm:t>
        <a:bodyPr/>
        <a:lstStyle/>
        <a:p>
          <a:endParaRPr lang="en-US"/>
        </a:p>
      </dgm:t>
    </dgm:pt>
    <dgm:pt modelId="{274E1B13-571A-4429-A7FE-F7762744EEB6}" type="pres">
      <dgm:prSet presAssocID="{6041B128-0B1B-4797-BC64-D4B94DD0550B}" presName="negativeSpace" presStyleCnt="0"/>
      <dgm:spPr/>
    </dgm:pt>
    <dgm:pt modelId="{5FEAB7FC-7206-4B3B-9337-EA57FA3E1A06}" type="pres">
      <dgm:prSet presAssocID="{6041B128-0B1B-4797-BC64-D4B94DD0550B}" presName="childText" presStyleLbl="conFgAcc1" presStyleIdx="1" presStyleCnt="3">
        <dgm:presLayoutVars>
          <dgm:bulletEnabled val="1"/>
        </dgm:presLayoutVars>
      </dgm:prSet>
      <dgm:spPr/>
      <dgm:t>
        <a:bodyPr/>
        <a:lstStyle/>
        <a:p>
          <a:endParaRPr lang="en-US"/>
        </a:p>
      </dgm:t>
    </dgm:pt>
    <dgm:pt modelId="{E45F7BC7-3B23-4716-A907-E5A89A726587}" type="pres">
      <dgm:prSet presAssocID="{5A62A4BD-E551-4475-864E-2A71312A85BD}" presName="spaceBetweenRectangles" presStyleCnt="0"/>
      <dgm:spPr/>
    </dgm:pt>
    <dgm:pt modelId="{89E8EAB7-A830-4AF7-AD1E-B6943CD9134E}" type="pres">
      <dgm:prSet presAssocID="{F7BF38A2-2949-4208-B7C4-9CD0FA83CA19}" presName="parentLin" presStyleCnt="0"/>
      <dgm:spPr/>
    </dgm:pt>
    <dgm:pt modelId="{78D50E25-F6D0-4F99-BAFA-CB4640B3BEAD}" type="pres">
      <dgm:prSet presAssocID="{F7BF38A2-2949-4208-B7C4-9CD0FA83CA19}" presName="parentLeftMargin" presStyleLbl="node1" presStyleIdx="1" presStyleCnt="3"/>
      <dgm:spPr/>
      <dgm:t>
        <a:bodyPr/>
        <a:lstStyle/>
        <a:p>
          <a:endParaRPr lang="en-US"/>
        </a:p>
      </dgm:t>
    </dgm:pt>
    <dgm:pt modelId="{47AE264F-948F-47BB-BD89-ED0ACAABF5B9}" type="pres">
      <dgm:prSet presAssocID="{F7BF38A2-2949-4208-B7C4-9CD0FA83CA19}" presName="parentText" presStyleLbl="node1" presStyleIdx="2" presStyleCnt="3">
        <dgm:presLayoutVars>
          <dgm:chMax val="0"/>
          <dgm:bulletEnabled val="1"/>
        </dgm:presLayoutVars>
      </dgm:prSet>
      <dgm:spPr/>
      <dgm:t>
        <a:bodyPr/>
        <a:lstStyle/>
        <a:p>
          <a:endParaRPr lang="en-US"/>
        </a:p>
      </dgm:t>
    </dgm:pt>
    <dgm:pt modelId="{1329DECC-BEB0-459B-8BBF-6BBDE138962E}" type="pres">
      <dgm:prSet presAssocID="{F7BF38A2-2949-4208-B7C4-9CD0FA83CA19}" presName="negativeSpace" presStyleCnt="0"/>
      <dgm:spPr/>
    </dgm:pt>
    <dgm:pt modelId="{5D57451E-8133-4895-AB0A-04C0238D7534}" type="pres">
      <dgm:prSet presAssocID="{F7BF38A2-2949-4208-B7C4-9CD0FA83CA19}" presName="childText" presStyleLbl="conFgAcc1" presStyleIdx="2" presStyleCnt="3">
        <dgm:presLayoutVars>
          <dgm:bulletEnabled val="1"/>
        </dgm:presLayoutVars>
      </dgm:prSet>
      <dgm:spPr/>
      <dgm:t>
        <a:bodyPr/>
        <a:lstStyle/>
        <a:p>
          <a:endParaRPr lang="en-US"/>
        </a:p>
      </dgm:t>
    </dgm:pt>
  </dgm:ptLst>
  <dgm:cxnLst>
    <dgm:cxn modelId="{108F681B-215A-460D-92AC-6C3A694D829E}" type="presOf" srcId="{54892EC7-78C0-4727-9C78-17A34ABB5A6C}" destId="{06407B24-B174-44D1-BED1-26CD4FBBCB88}" srcOrd="1" destOrd="0" presId="urn:microsoft.com/office/officeart/2005/8/layout/list1"/>
    <dgm:cxn modelId="{5ECFD636-F347-4AC9-B214-8D9B83A02E21}" srcId="{53A4F560-428B-4C0B-B970-9419BBFF406D}" destId="{54892EC7-78C0-4727-9C78-17A34ABB5A6C}" srcOrd="0" destOrd="0" parTransId="{4051B436-3161-41B0-B43E-3C2603F63467}" sibTransId="{209E5052-24EC-4519-8DA6-15A13F9356B9}"/>
    <dgm:cxn modelId="{756B0933-C930-493E-8447-6B0CEA2CE7B9}" srcId="{53A4F560-428B-4C0B-B970-9419BBFF406D}" destId="{F7BF38A2-2949-4208-B7C4-9CD0FA83CA19}" srcOrd="2" destOrd="0" parTransId="{589DEB9F-778A-4CB7-A0E4-6F3D19233AF5}" sibTransId="{009CDD4F-5DEB-49FA-9C27-A3CEDDD6C952}"/>
    <dgm:cxn modelId="{CCF16B45-68A0-47D3-A2D1-663CBA055B3D}" type="presOf" srcId="{6041B128-0B1B-4797-BC64-D4B94DD0550B}" destId="{A7BB13B1-5276-42CD-96E0-605C3A0365EE}" srcOrd="1" destOrd="0" presId="urn:microsoft.com/office/officeart/2005/8/layout/list1"/>
    <dgm:cxn modelId="{572B9249-4961-40B2-8DB0-8F210E2DAE9E}" type="presOf" srcId="{F7BF38A2-2949-4208-B7C4-9CD0FA83CA19}" destId="{78D50E25-F6D0-4F99-BAFA-CB4640B3BEAD}" srcOrd="0" destOrd="0" presId="urn:microsoft.com/office/officeart/2005/8/layout/list1"/>
    <dgm:cxn modelId="{2967403A-96C5-4B5A-B5DD-C0396D7BB1FD}" type="presOf" srcId="{F7BF38A2-2949-4208-B7C4-9CD0FA83CA19}" destId="{47AE264F-948F-47BB-BD89-ED0ACAABF5B9}" srcOrd="1" destOrd="0" presId="urn:microsoft.com/office/officeart/2005/8/layout/list1"/>
    <dgm:cxn modelId="{0F634B1D-2056-4604-8A2F-040DE2DB97A9}" type="presOf" srcId="{6041B128-0B1B-4797-BC64-D4B94DD0550B}" destId="{28FB08B5-8676-44FA-9E6D-CE5328BAF304}" srcOrd="0" destOrd="0" presId="urn:microsoft.com/office/officeart/2005/8/layout/list1"/>
    <dgm:cxn modelId="{3221076C-8DCC-D948-81CB-6662D77A8351}" srcId="{6041B128-0B1B-4797-BC64-D4B94DD0550B}" destId="{9628D823-C4BB-AD46-972F-BF643D8948C4}" srcOrd="1" destOrd="0" parTransId="{2AE00427-3FEB-6A4D-A871-1318E7DCE70D}" sibTransId="{B86E7976-ACE1-4840-BD56-C3462013710A}"/>
    <dgm:cxn modelId="{28AAFC44-72CA-4DDF-A70F-66831F3AE254}" type="presOf" srcId="{5B12B199-BE39-4926-9A25-CD064187DE28}" destId="{5D57451E-8133-4895-AB0A-04C0238D7534}" srcOrd="0" destOrd="1" presId="urn:microsoft.com/office/officeart/2005/8/layout/list1"/>
    <dgm:cxn modelId="{B16DB067-F2E5-46C3-B273-4FD0179A1E3F}" type="presOf" srcId="{E146D816-E865-4F01-AEA6-B792DF0967D7}" destId="{5D57451E-8133-4895-AB0A-04C0238D7534}" srcOrd="0" destOrd="0" presId="urn:microsoft.com/office/officeart/2005/8/layout/list1"/>
    <dgm:cxn modelId="{74659163-7CBB-4345-B712-9F35C49E8F25}" type="presOf" srcId="{AA36756C-95C3-475C-8370-6F9C42FC7C86}" destId="{CBDC5E26-7A59-4B76-8BA0-877C8F8BED97}" srcOrd="0" destOrd="0" presId="urn:microsoft.com/office/officeart/2005/8/layout/list1"/>
    <dgm:cxn modelId="{F3CDB7CB-135B-914D-AD56-B5226EF370E4}" type="presOf" srcId="{9628D823-C4BB-AD46-972F-BF643D8948C4}" destId="{5FEAB7FC-7206-4B3B-9337-EA57FA3E1A06}" srcOrd="0" destOrd="1" presId="urn:microsoft.com/office/officeart/2005/8/layout/list1"/>
    <dgm:cxn modelId="{21240048-5EE8-4684-A54D-E57693D2AF8E}" srcId="{F7BF38A2-2949-4208-B7C4-9CD0FA83CA19}" destId="{E146D816-E865-4F01-AEA6-B792DF0967D7}" srcOrd="0" destOrd="0" parTransId="{63A7AF11-E221-46F3-AC33-28E9C2E59037}" sibTransId="{92AC4B30-42C4-4578-804A-40A7A3A581C0}"/>
    <dgm:cxn modelId="{421C076F-CA65-4513-B816-16C65468B596}" type="presOf" srcId="{696700BC-9716-4621-9DEF-A16C83DD3C31}" destId="{5FEAB7FC-7206-4B3B-9337-EA57FA3E1A06}" srcOrd="0" destOrd="0" presId="urn:microsoft.com/office/officeart/2005/8/layout/list1"/>
    <dgm:cxn modelId="{E8C16289-FD67-480D-94FB-255D8F9E585F}" type="presOf" srcId="{5CBB6742-9103-4E35-A47C-2F04803B1B7E}" destId="{CBDC5E26-7A59-4B76-8BA0-877C8F8BED97}" srcOrd="0" destOrd="1" presId="urn:microsoft.com/office/officeart/2005/8/layout/list1"/>
    <dgm:cxn modelId="{21D9C255-B24C-45BF-8054-CF18481FA284}" type="presOf" srcId="{54892EC7-78C0-4727-9C78-17A34ABB5A6C}" destId="{AFBDB1D4-5D50-4526-B8CA-42D95DE1A697}" srcOrd="0" destOrd="0" presId="urn:microsoft.com/office/officeart/2005/8/layout/list1"/>
    <dgm:cxn modelId="{DFD55D39-D242-4D3C-9AD0-E6B6AC6BE2CC}" srcId="{F7BF38A2-2949-4208-B7C4-9CD0FA83CA19}" destId="{22305100-6256-4B7D-B35B-301936012AF7}" srcOrd="2" destOrd="0" parTransId="{03A0B8C2-D6B5-48EE-A062-58AC13F5C2E3}" sibTransId="{8B766428-9F9D-433A-AA33-ADD20AE62922}"/>
    <dgm:cxn modelId="{14D38F37-AC40-4BF1-B705-CCE2A2784FBA}" type="presOf" srcId="{53A4F560-428B-4C0B-B970-9419BBFF406D}" destId="{52A2F7BA-FE50-457B-A42E-89D7787FA638}" srcOrd="0" destOrd="0" presId="urn:microsoft.com/office/officeart/2005/8/layout/list1"/>
    <dgm:cxn modelId="{8DE4CB7D-52A3-4A9D-BB47-B82ED07FDA3F}" type="presOf" srcId="{22305100-6256-4B7D-B35B-301936012AF7}" destId="{5D57451E-8133-4895-AB0A-04C0238D7534}" srcOrd="0" destOrd="2" presId="urn:microsoft.com/office/officeart/2005/8/layout/list1"/>
    <dgm:cxn modelId="{978825F9-6CB7-4D70-BEB7-B775287CD65A}" srcId="{53A4F560-428B-4C0B-B970-9419BBFF406D}" destId="{6041B128-0B1B-4797-BC64-D4B94DD0550B}" srcOrd="1" destOrd="0" parTransId="{BD001175-4A25-4801-942A-E267D6FC8D30}" sibTransId="{5A62A4BD-E551-4475-864E-2A71312A85BD}"/>
    <dgm:cxn modelId="{0E4BA5FB-97FF-4F85-BA58-550C8642E241}" srcId="{6041B128-0B1B-4797-BC64-D4B94DD0550B}" destId="{696700BC-9716-4621-9DEF-A16C83DD3C31}" srcOrd="0" destOrd="0" parTransId="{488C5CAB-F0F7-48F1-85D3-248282AB1E3A}" sibTransId="{8D13E2CF-502D-4889-9EA5-85A89E3BA2D3}"/>
    <dgm:cxn modelId="{D8F4EDBC-8ECF-4427-A1AD-29EDF7F5D4E1}" srcId="{54892EC7-78C0-4727-9C78-17A34ABB5A6C}" destId="{AA36756C-95C3-475C-8370-6F9C42FC7C86}" srcOrd="0" destOrd="0" parTransId="{FF549E6A-54BE-489C-AD7E-A83456496F94}" sibTransId="{5B28AAD9-A669-4B72-AB5D-EC8E7E9CFF48}"/>
    <dgm:cxn modelId="{32ECC3AC-A523-4C55-8CC7-BF00AE3E664B}" srcId="{F7BF38A2-2949-4208-B7C4-9CD0FA83CA19}" destId="{5B12B199-BE39-4926-9A25-CD064187DE28}" srcOrd="1" destOrd="0" parTransId="{D86D60BF-1AD2-4AA1-8914-7115D123E976}" sibTransId="{A7913167-22E1-41EC-B9C3-67876BAD555C}"/>
    <dgm:cxn modelId="{003533AD-B21A-4923-8FB6-97CBEC1FFE7C}" srcId="{54892EC7-78C0-4727-9C78-17A34ABB5A6C}" destId="{5CBB6742-9103-4E35-A47C-2F04803B1B7E}" srcOrd="1" destOrd="0" parTransId="{D9181162-E180-4B6E-A650-128CAEEFBEBB}" sibTransId="{8592A30C-8ECC-4AAD-834A-7725E933B8A0}"/>
    <dgm:cxn modelId="{CD1A6679-873C-4099-8840-4733AA33D4B3}" type="presParOf" srcId="{52A2F7BA-FE50-457B-A42E-89D7787FA638}" destId="{8CEB9D9E-54E7-4962-B929-7206FF4203DD}" srcOrd="0" destOrd="0" presId="urn:microsoft.com/office/officeart/2005/8/layout/list1"/>
    <dgm:cxn modelId="{9E079656-96B7-4CD1-8227-2AFABDD1690D}" type="presParOf" srcId="{8CEB9D9E-54E7-4962-B929-7206FF4203DD}" destId="{AFBDB1D4-5D50-4526-B8CA-42D95DE1A697}" srcOrd="0" destOrd="0" presId="urn:microsoft.com/office/officeart/2005/8/layout/list1"/>
    <dgm:cxn modelId="{255C4CA1-1205-4E3A-A6D9-47ECB3A4D9A6}" type="presParOf" srcId="{8CEB9D9E-54E7-4962-B929-7206FF4203DD}" destId="{06407B24-B174-44D1-BED1-26CD4FBBCB88}" srcOrd="1" destOrd="0" presId="urn:microsoft.com/office/officeart/2005/8/layout/list1"/>
    <dgm:cxn modelId="{80164766-70B8-45B8-9020-AEA12733C8EE}" type="presParOf" srcId="{52A2F7BA-FE50-457B-A42E-89D7787FA638}" destId="{640638E4-11A5-45C8-A2B0-49F51958ED8D}" srcOrd="1" destOrd="0" presId="urn:microsoft.com/office/officeart/2005/8/layout/list1"/>
    <dgm:cxn modelId="{7B531573-90F9-40DF-AE8F-211D4B18FE4D}" type="presParOf" srcId="{52A2F7BA-FE50-457B-A42E-89D7787FA638}" destId="{CBDC5E26-7A59-4B76-8BA0-877C8F8BED97}" srcOrd="2" destOrd="0" presId="urn:microsoft.com/office/officeart/2005/8/layout/list1"/>
    <dgm:cxn modelId="{402732E1-647E-41A7-AC23-8218F1342891}" type="presParOf" srcId="{52A2F7BA-FE50-457B-A42E-89D7787FA638}" destId="{D32016B2-71DF-4A20-88C4-6781AEC22542}" srcOrd="3" destOrd="0" presId="urn:microsoft.com/office/officeart/2005/8/layout/list1"/>
    <dgm:cxn modelId="{3B61955D-ED71-4739-B281-A0BB1AEF964F}" type="presParOf" srcId="{52A2F7BA-FE50-457B-A42E-89D7787FA638}" destId="{6271F790-99A1-44A2-9439-65F19908A867}" srcOrd="4" destOrd="0" presId="urn:microsoft.com/office/officeart/2005/8/layout/list1"/>
    <dgm:cxn modelId="{877F6838-6D23-433A-A1F1-A76A53C01AB0}" type="presParOf" srcId="{6271F790-99A1-44A2-9439-65F19908A867}" destId="{28FB08B5-8676-44FA-9E6D-CE5328BAF304}" srcOrd="0" destOrd="0" presId="urn:microsoft.com/office/officeart/2005/8/layout/list1"/>
    <dgm:cxn modelId="{3B78940B-09C3-442E-8AAA-D3FF10A57DF5}" type="presParOf" srcId="{6271F790-99A1-44A2-9439-65F19908A867}" destId="{A7BB13B1-5276-42CD-96E0-605C3A0365EE}" srcOrd="1" destOrd="0" presId="urn:microsoft.com/office/officeart/2005/8/layout/list1"/>
    <dgm:cxn modelId="{AA182365-0DA4-4904-BD1D-E38F01C8938E}" type="presParOf" srcId="{52A2F7BA-FE50-457B-A42E-89D7787FA638}" destId="{274E1B13-571A-4429-A7FE-F7762744EEB6}" srcOrd="5" destOrd="0" presId="urn:microsoft.com/office/officeart/2005/8/layout/list1"/>
    <dgm:cxn modelId="{4F1D7304-709C-4D6B-8DC8-73DC9E55D073}" type="presParOf" srcId="{52A2F7BA-FE50-457B-A42E-89D7787FA638}" destId="{5FEAB7FC-7206-4B3B-9337-EA57FA3E1A06}" srcOrd="6" destOrd="0" presId="urn:microsoft.com/office/officeart/2005/8/layout/list1"/>
    <dgm:cxn modelId="{23ECE799-E78C-4EF4-8DDF-E3B9F11C5037}" type="presParOf" srcId="{52A2F7BA-FE50-457B-A42E-89D7787FA638}" destId="{E45F7BC7-3B23-4716-A907-E5A89A726587}" srcOrd="7" destOrd="0" presId="urn:microsoft.com/office/officeart/2005/8/layout/list1"/>
    <dgm:cxn modelId="{2B8E594A-658D-4338-8784-28E8E29262B8}" type="presParOf" srcId="{52A2F7BA-FE50-457B-A42E-89D7787FA638}" destId="{89E8EAB7-A830-4AF7-AD1E-B6943CD9134E}" srcOrd="8" destOrd="0" presId="urn:microsoft.com/office/officeart/2005/8/layout/list1"/>
    <dgm:cxn modelId="{2BC0D27A-A2A9-4360-A650-C1AFB9B0E676}" type="presParOf" srcId="{89E8EAB7-A830-4AF7-AD1E-B6943CD9134E}" destId="{78D50E25-F6D0-4F99-BAFA-CB4640B3BEAD}" srcOrd="0" destOrd="0" presId="urn:microsoft.com/office/officeart/2005/8/layout/list1"/>
    <dgm:cxn modelId="{1AE43D11-B725-4EC6-A43F-CA6D4CA17E90}" type="presParOf" srcId="{89E8EAB7-A830-4AF7-AD1E-B6943CD9134E}" destId="{47AE264F-948F-47BB-BD89-ED0ACAABF5B9}" srcOrd="1" destOrd="0" presId="urn:microsoft.com/office/officeart/2005/8/layout/list1"/>
    <dgm:cxn modelId="{CFD1196D-EC99-46D9-B4CD-B1221649926A}" type="presParOf" srcId="{52A2F7BA-FE50-457B-A42E-89D7787FA638}" destId="{1329DECC-BEB0-459B-8BBF-6BBDE138962E}" srcOrd="9" destOrd="0" presId="urn:microsoft.com/office/officeart/2005/8/layout/list1"/>
    <dgm:cxn modelId="{827CBC16-DB97-4AA0-B8AE-529DD2D7BE73}" type="presParOf" srcId="{52A2F7BA-FE50-457B-A42E-89D7787FA638}" destId="{5D57451E-8133-4895-AB0A-04C0238D7534}" srcOrd="10" destOrd="0" presId="urn:microsoft.com/office/officeart/2005/8/layout/list1"/>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1923BF-3A48-44AA-8017-E3DFE1A80C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F893DC3-7378-4B02-B06A-FA84F096A689}">
      <dgm:prSet phldrT="[Text]" custT="1"/>
      <dgm:spPr>
        <a:solidFill>
          <a:schemeClr val="accent2"/>
        </a:solidFill>
      </dgm:spPr>
      <dgm:t>
        <a:bodyPr/>
        <a:lstStyle/>
        <a:p>
          <a:r>
            <a:rPr lang="fr-FR" sz="1600" noProof="0" dirty="0" smtClean="0"/>
            <a:t>Les applications Web doivent faire confiance à une fondation sécurisée</a:t>
          </a:r>
          <a:endParaRPr lang="fr-FR" sz="1600" noProof="0" dirty="0"/>
        </a:p>
      </dgm:t>
    </dgm:pt>
    <dgm:pt modelId="{074E6277-DBE6-4871-9E0A-4D2EA807761A}" type="parTrans" cxnId="{3F26D9D6-7D74-43DF-B4EC-2C7179A28952}">
      <dgm:prSet/>
      <dgm:spPr/>
      <dgm:t>
        <a:bodyPr/>
        <a:lstStyle/>
        <a:p>
          <a:endParaRPr lang="fr-FR" sz="2400" noProof="0"/>
        </a:p>
      </dgm:t>
    </dgm:pt>
    <dgm:pt modelId="{1DBD668F-C627-4F98-A40D-A0E5B91283E7}" type="sibTrans" cxnId="{3F26D9D6-7D74-43DF-B4EC-2C7179A28952}">
      <dgm:prSet/>
      <dgm:spPr/>
      <dgm:t>
        <a:bodyPr/>
        <a:lstStyle/>
        <a:p>
          <a:endParaRPr lang="fr-FR" sz="2400" noProof="0"/>
        </a:p>
      </dgm:t>
    </dgm:pt>
    <dgm:pt modelId="{F751F044-3B96-465D-B8E8-C51AF80E7B12}">
      <dgm:prSet custT="1"/>
      <dgm:spPr/>
      <dgm:t>
        <a:bodyPr/>
        <a:lstStyle/>
        <a:p>
          <a:r>
            <a:rPr lang="fr-FR" sz="1600" noProof="0" dirty="0" smtClean="0"/>
            <a:t>On pense aux réseau, aux système et aux plateformes</a:t>
          </a:r>
        </a:p>
      </dgm:t>
    </dgm:pt>
    <dgm:pt modelId="{5C1CF232-848F-41FA-8F8E-03E903125DC9}" type="parTrans" cxnId="{DE32B7B9-2A81-4F8D-A15A-5AEB24FFF443}">
      <dgm:prSet/>
      <dgm:spPr/>
      <dgm:t>
        <a:bodyPr/>
        <a:lstStyle/>
        <a:p>
          <a:endParaRPr lang="fr-FR" sz="2400" noProof="0"/>
        </a:p>
      </dgm:t>
    </dgm:pt>
    <dgm:pt modelId="{75669233-842C-479E-B4B9-880EB748442D}" type="sibTrans" cxnId="{DE32B7B9-2A81-4F8D-A15A-5AEB24FFF443}">
      <dgm:prSet/>
      <dgm:spPr/>
      <dgm:t>
        <a:bodyPr/>
        <a:lstStyle/>
        <a:p>
          <a:endParaRPr lang="fr-FR" sz="2400" noProof="0"/>
        </a:p>
      </dgm:t>
    </dgm:pt>
    <dgm:pt modelId="{7BC69D02-2C3B-4437-9EE2-A35FCB8E0907}">
      <dgm:prSet custT="1"/>
      <dgm:spPr/>
      <dgm:t>
        <a:bodyPr/>
        <a:lstStyle/>
        <a:p>
          <a:r>
            <a:rPr lang="fr-FR" sz="1600" noProof="0" dirty="0" smtClean="0"/>
            <a:t>Il ne faut pas oublier les environnements de développement</a:t>
          </a:r>
        </a:p>
      </dgm:t>
    </dgm:pt>
    <dgm:pt modelId="{E711773A-DE05-432D-AD7A-759824987B0C}" type="parTrans" cxnId="{35D45893-6EE1-4A6D-AD8F-DA33A7BB84C1}">
      <dgm:prSet/>
      <dgm:spPr/>
      <dgm:t>
        <a:bodyPr/>
        <a:lstStyle/>
        <a:p>
          <a:endParaRPr lang="fr-FR" sz="2400" noProof="0"/>
        </a:p>
      </dgm:t>
    </dgm:pt>
    <dgm:pt modelId="{0E7826B2-D8BB-495F-BECB-F27201EDD4BD}" type="sibTrans" cxnId="{35D45893-6EE1-4A6D-AD8F-DA33A7BB84C1}">
      <dgm:prSet/>
      <dgm:spPr/>
      <dgm:t>
        <a:bodyPr/>
        <a:lstStyle/>
        <a:p>
          <a:endParaRPr lang="fr-FR" sz="2400" noProof="0"/>
        </a:p>
      </dgm:t>
    </dgm:pt>
    <dgm:pt modelId="{C5131BBA-2C7E-44F6-9723-A4E8C87F297C}">
      <dgm:prSet custT="1"/>
      <dgm:spPr>
        <a:solidFill>
          <a:schemeClr val="accent2"/>
        </a:solidFill>
      </dgm:spPr>
      <dgm:t>
        <a:bodyPr/>
        <a:lstStyle/>
        <a:p>
          <a:r>
            <a:rPr lang="fr-FR" sz="1600" noProof="0" smtClean="0"/>
            <a:t>Est-ce que votre code source est secret?</a:t>
          </a:r>
        </a:p>
      </dgm:t>
    </dgm:pt>
    <dgm:pt modelId="{8A5099A5-069F-4DCC-8398-8C24583A63AF}" type="parTrans" cxnId="{F5AB54F0-1D2D-484D-A80B-B89CE21BAEF1}">
      <dgm:prSet/>
      <dgm:spPr/>
      <dgm:t>
        <a:bodyPr/>
        <a:lstStyle/>
        <a:p>
          <a:endParaRPr lang="fr-FR" sz="2400" noProof="0"/>
        </a:p>
      </dgm:t>
    </dgm:pt>
    <dgm:pt modelId="{F8AFC458-FC74-4C1B-9BB5-BB3832270918}" type="sibTrans" cxnId="{F5AB54F0-1D2D-484D-A80B-B89CE21BAEF1}">
      <dgm:prSet/>
      <dgm:spPr/>
      <dgm:t>
        <a:bodyPr/>
        <a:lstStyle/>
        <a:p>
          <a:endParaRPr lang="fr-FR" sz="2400" noProof="0"/>
        </a:p>
      </dgm:t>
    </dgm:pt>
    <dgm:pt modelId="{6A744CE9-6F1A-473D-9DA3-21E86A7A7CF0}">
      <dgm:prSet custT="1"/>
      <dgm:spPr/>
      <dgm:t>
        <a:bodyPr/>
        <a:lstStyle/>
        <a:p>
          <a:r>
            <a:rPr lang="fr-FR" sz="1600" noProof="0" smtClean="0"/>
            <a:t>Pensez a tous les endroits ou l’on trouve votre code source.</a:t>
          </a:r>
        </a:p>
      </dgm:t>
    </dgm:pt>
    <dgm:pt modelId="{D2F21292-7CB0-4CA1-9BFE-70D1C0FAF7DF}" type="parTrans" cxnId="{63045950-D01D-46F9-BBE3-F2DA3A529F21}">
      <dgm:prSet/>
      <dgm:spPr/>
      <dgm:t>
        <a:bodyPr/>
        <a:lstStyle/>
        <a:p>
          <a:endParaRPr lang="fr-FR" sz="2400" noProof="0"/>
        </a:p>
      </dgm:t>
    </dgm:pt>
    <dgm:pt modelId="{072D6254-8ED1-4181-BA2E-DF8230734A0E}" type="sibTrans" cxnId="{63045950-D01D-46F9-BBE3-F2DA3A529F21}">
      <dgm:prSet/>
      <dgm:spPr/>
      <dgm:t>
        <a:bodyPr/>
        <a:lstStyle/>
        <a:p>
          <a:endParaRPr lang="fr-FR" sz="2400" noProof="0"/>
        </a:p>
      </dgm:t>
    </dgm:pt>
    <dgm:pt modelId="{25589B7B-102A-4EBF-ABD8-D7194050A7E1}">
      <dgm:prSet custT="1"/>
      <dgm:spPr/>
      <dgm:t>
        <a:bodyPr/>
        <a:lstStyle/>
        <a:p>
          <a:r>
            <a:rPr lang="fr-FR" sz="1600" noProof="0" dirty="0" smtClean="0"/>
            <a:t>La Sécurité ne doit pas se baser sur l’obscurité du code source.</a:t>
          </a:r>
        </a:p>
      </dgm:t>
    </dgm:pt>
    <dgm:pt modelId="{F0F0E7F3-4F31-4B02-913C-C98F826B8AA8}" type="parTrans" cxnId="{395946E0-28A9-44AF-86BE-2FE5B16F9093}">
      <dgm:prSet/>
      <dgm:spPr/>
      <dgm:t>
        <a:bodyPr/>
        <a:lstStyle/>
        <a:p>
          <a:endParaRPr lang="fr-FR" sz="2400" noProof="0"/>
        </a:p>
      </dgm:t>
    </dgm:pt>
    <dgm:pt modelId="{D4901028-1360-46AB-A199-6A31ACAFAF5B}" type="sibTrans" cxnId="{395946E0-28A9-44AF-86BE-2FE5B16F9093}">
      <dgm:prSet/>
      <dgm:spPr/>
      <dgm:t>
        <a:bodyPr/>
        <a:lstStyle/>
        <a:p>
          <a:endParaRPr lang="fr-FR" sz="2400" noProof="0"/>
        </a:p>
      </dgm:t>
    </dgm:pt>
    <dgm:pt modelId="{9B5B42B5-5D6E-43B0-AC9C-DE16406820DB}">
      <dgm:prSet custT="1"/>
      <dgm:spPr>
        <a:solidFill>
          <a:schemeClr val="accent2"/>
        </a:solidFill>
      </dgm:spPr>
      <dgm:t>
        <a:bodyPr/>
        <a:lstStyle/>
        <a:p>
          <a:r>
            <a:rPr lang="fr-FR" sz="1600" noProof="0" dirty="0" smtClean="0"/>
            <a:t>Il faut étendre la gestion de la configuration a toutes les parties de l’application</a:t>
          </a:r>
        </a:p>
      </dgm:t>
    </dgm:pt>
    <dgm:pt modelId="{42BDA8DC-0CFF-401B-A077-26BFF048AFBF}" type="parTrans" cxnId="{9C4AC8E8-9A1E-4133-8C48-C7352E6E9B57}">
      <dgm:prSet/>
      <dgm:spPr/>
      <dgm:t>
        <a:bodyPr/>
        <a:lstStyle/>
        <a:p>
          <a:endParaRPr lang="fr-FR" sz="2400" noProof="0"/>
        </a:p>
      </dgm:t>
    </dgm:pt>
    <dgm:pt modelId="{F0AFB5D6-340C-4DAA-BD9A-2CDC9906CFDD}" type="sibTrans" cxnId="{9C4AC8E8-9A1E-4133-8C48-C7352E6E9B57}">
      <dgm:prSet/>
      <dgm:spPr/>
      <dgm:t>
        <a:bodyPr/>
        <a:lstStyle/>
        <a:p>
          <a:endParaRPr lang="fr-FR" sz="2400" noProof="0"/>
        </a:p>
      </dgm:t>
    </dgm:pt>
    <dgm:pt modelId="{5758BB64-E9BB-4C7E-98E2-2A96868050A3}">
      <dgm:prSet custT="1"/>
      <dgm:spPr/>
      <dgm:t>
        <a:bodyPr/>
        <a:lstStyle/>
        <a:p>
          <a:r>
            <a:rPr lang="fr-FR" sz="1600" noProof="0" smtClean="0"/>
            <a:t>Tous les identifiants doivent être changés sur les environnements de production</a:t>
          </a:r>
        </a:p>
      </dgm:t>
    </dgm:pt>
    <dgm:pt modelId="{87C13700-1253-4DF2-BC7F-6152C5FC0BBA}" type="parTrans" cxnId="{917AAFC1-3ABC-40BA-BD3D-E3494640A338}">
      <dgm:prSet/>
      <dgm:spPr/>
      <dgm:t>
        <a:bodyPr/>
        <a:lstStyle/>
        <a:p>
          <a:endParaRPr lang="fr-FR" sz="2400" noProof="0"/>
        </a:p>
      </dgm:t>
    </dgm:pt>
    <dgm:pt modelId="{5D63EE30-6984-48FC-97E8-D9F8D3F9B121}" type="sibTrans" cxnId="{917AAFC1-3ABC-40BA-BD3D-E3494640A338}">
      <dgm:prSet/>
      <dgm:spPr/>
      <dgm:t>
        <a:bodyPr/>
        <a:lstStyle/>
        <a:p>
          <a:endParaRPr lang="fr-FR" sz="2400" noProof="0"/>
        </a:p>
      </dgm:t>
    </dgm:pt>
    <dgm:pt modelId="{B7FF6F93-8DFD-4999-8EC0-65732EC3F5DE}">
      <dgm:prSet custT="1"/>
      <dgm:spPr>
        <a:solidFill>
          <a:schemeClr val="accent2"/>
        </a:solidFill>
      </dgm:spPr>
      <dgm:t>
        <a:bodyPr/>
        <a:lstStyle/>
        <a:p>
          <a:r>
            <a:rPr lang="fr-FR" sz="1600" noProof="0" smtClean="0"/>
            <a:t>Impact</a:t>
          </a:r>
        </a:p>
      </dgm:t>
    </dgm:pt>
    <dgm:pt modelId="{C5209C16-045D-4845-BE23-9C26CEF5C8AD}" type="parTrans" cxnId="{FA88C99E-6504-4C06-A4EF-511EDA9E3FE1}">
      <dgm:prSet/>
      <dgm:spPr/>
      <dgm:t>
        <a:bodyPr/>
        <a:lstStyle/>
        <a:p>
          <a:endParaRPr lang="fr-FR" sz="2400" noProof="0"/>
        </a:p>
      </dgm:t>
    </dgm:pt>
    <dgm:pt modelId="{EE494659-E5D5-4920-8645-EA5373168F84}" type="sibTrans" cxnId="{FA88C99E-6504-4C06-A4EF-511EDA9E3FE1}">
      <dgm:prSet/>
      <dgm:spPr/>
      <dgm:t>
        <a:bodyPr/>
        <a:lstStyle/>
        <a:p>
          <a:endParaRPr lang="fr-FR" sz="2400" noProof="0"/>
        </a:p>
      </dgm:t>
    </dgm:pt>
    <dgm:pt modelId="{DD38C462-62DD-4408-8726-A09789883A09}">
      <dgm:prSet custT="1"/>
      <dgm:spPr/>
      <dgm:t>
        <a:bodyPr/>
        <a:lstStyle/>
        <a:p>
          <a:r>
            <a:rPr lang="fr-FR" sz="1600" noProof="0" smtClean="0"/>
            <a:t>Installation d’une porte dérobée via un oubli de patch (serveur, réseau,…)</a:t>
          </a:r>
        </a:p>
      </dgm:t>
    </dgm:pt>
    <dgm:pt modelId="{1FE70972-4020-4AAF-AF82-221AA959E150}" type="parTrans" cxnId="{9FC894FB-35F1-4E3C-B34C-477E0983B4DA}">
      <dgm:prSet/>
      <dgm:spPr/>
      <dgm:t>
        <a:bodyPr/>
        <a:lstStyle/>
        <a:p>
          <a:endParaRPr lang="fr-FR" sz="2400" noProof="0"/>
        </a:p>
      </dgm:t>
    </dgm:pt>
    <dgm:pt modelId="{FD1A6500-B01C-4389-8EB0-10DC4153DBFE}" type="sibTrans" cxnId="{9FC894FB-35F1-4E3C-B34C-477E0983B4DA}">
      <dgm:prSet/>
      <dgm:spPr/>
      <dgm:t>
        <a:bodyPr/>
        <a:lstStyle/>
        <a:p>
          <a:endParaRPr lang="fr-FR" sz="2400" noProof="0"/>
        </a:p>
      </dgm:t>
    </dgm:pt>
    <dgm:pt modelId="{33153150-C9EC-4D35-90B5-CE1CB6FB7CD4}">
      <dgm:prSet custT="1"/>
      <dgm:spPr/>
      <dgm:t>
        <a:bodyPr/>
        <a:lstStyle/>
        <a:p>
          <a:r>
            <a:rPr lang="fr-FR" sz="1600" noProof="0" smtClean="0"/>
            <a:t>Failles XSS exploitées due à l’oublie de patch dans les framework</a:t>
          </a:r>
        </a:p>
      </dgm:t>
    </dgm:pt>
    <dgm:pt modelId="{0293EC80-D91E-4563-89D0-737B74135FCD}" type="parTrans" cxnId="{0859D24E-CF87-4322-916E-EFA0DB3E9F45}">
      <dgm:prSet/>
      <dgm:spPr/>
      <dgm:t>
        <a:bodyPr/>
        <a:lstStyle/>
        <a:p>
          <a:endParaRPr lang="fr-FR" sz="2400" noProof="0"/>
        </a:p>
      </dgm:t>
    </dgm:pt>
    <dgm:pt modelId="{8E333856-FACD-45FE-AE2D-E8E6ACF28C80}" type="sibTrans" cxnId="{0859D24E-CF87-4322-916E-EFA0DB3E9F45}">
      <dgm:prSet/>
      <dgm:spPr/>
      <dgm:t>
        <a:bodyPr/>
        <a:lstStyle/>
        <a:p>
          <a:endParaRPr lang="fr-FR" sz="2400" noProof="0"/>
        </a:p>
      </dgm:t>
    </dgm:pt>
    <dgm:pt modelId="{A5776DD2-492C-47DD-9F98-D935697390CD}">
      <dgm:prSet custT="1"/>
      <dgm:spPr/>
      <dgm:t>
        <a:bodyPr/>
        <a:lstStyle/>
        <a:p>
          <a:r>
            <a:rPr lang="fr-FR" sz="1600" noProof="0" smtClean="0"/>
            <a:t>Accès non authorisé à des comptes , des données, ou des fonctionnalités applicatives par défaut non utilisées mais accessibles a cause d’une mauvaise configuration utilisateur</a:t>
          </a:r>
        </a:p>
      </dgm:t>
    </dgm:pt>
    <dgm:pt modelId="{859DCFA8-ABB2-4455-88D7-5E650253C027}" type="parTrans" cxnId="{82EC03DB-DB04-4634-88FE-C5C2BF227648}">
      <dgm:prSet/>
      <dgm:spPr/>
      <dgm:t>
        <a:bodyPr/>
        <a:lstStyle/>
        <a:p>
          <a:endParaRPr lang="fr-FR" sz="2400" noProof="0"/>
        </a:p>
      </dgm:t>
    </dgm:pt>
    <dgm:pt modelId="{A4F88D90-021D-46FB-AF79-BA11B23AAC6F}" type="sibTrans" cxnId="{82EC03DB-DB04-4634-88FE-C5C2BF227648}">
      <dgm:prSet/>
      <dgm:spPr/>
      <dgm:t>
        <a:bodyPr/>
        <a:lstStyle/>
        <a:p>
          <a:endParaRPr lang="fr-FR" sz="2400" noProof="0"/>
        </a:p>
      </dgm:t>
    </dgm:pt>
    <dgm:pt modelId="{BB474A13-1570-4BA0-8F7E-3884DD3448C9}" type="pres">
      <dgm:prSet presAssocID="{5E1923BF-3A48-44AA-8017-E3DFE1A80C42}" presName="linear" presStyleCnt="0">
        <dgm:presLayoutVars>
          <dgm:dir/>
          <dgm:animLvl val="lvl"/>
          <dgm:resizeHandles val="exact"/>
        </dgm:presLayoutVars>
      </dgm:prSet>
      <dgm:spPr/>
      <dgm:t>
        <a:bodyPr/>
        <a:lstStyle/>
        <a:p>
          <a:endParaRPr lang="en-US"/>
        </a:p>
      </dgm:t>
    </dgm:pt>
    <dgm:pt modelId="{AF55B3B8-A5DE-4407-A7BF-5CE226E0A928}" type="pres">
      <dgm:prSet presAssocID="{EF893DC3-7378-4B02-B06A-FA84F096A689}" presName="parentLin" presStyleCnt="0"/>
      <dgm:spPr/>
    </dgm:pt>
    <dgm:pt modelId="{9DA5BC2E-4DA4-48CE-ADB8-DE641D35E8BC}" type="pres">
      <dgm:prSet presAssocID="{EF893DC3-7378-4B02-B06A-FA84F096A689}" presName="parentLeftMargin" presStyleLbl="node1" presStyleIdx="0" presStyleCnt="4"/>
      <dgm:spPr/>
      <dgm:t>
        <a:bodyPr/>
        <a:lstStyle/>
        <a:p>
          <a:endParaRPr lang="en-US"/>
        </a:p>
      </dgm:t>
    </dgm:pt>
    <dgm:pt modelId="{81D35B1F-F0E3-4725-B400-A577F938A213}" type="pres">
      <dgm:prSet presAssocID="{EF893DC3-7378-4B02-B06A-FA84F096A689}" presName="parentText" presStyleLbl="node1" presStyleIdx="0" presStyleCnt="4" custLinFactNeighborY="-30114">
        <dgm:presLayoutVars>
          <dgm:chMax val="0"/>
          <dgm:bulletEnabled val="1"/>
        </dgm:presLayoutVars>
      </dgm:prSet>
      <dgm:spPr/>
      <dgm:t>
        <a:bodyPr/>
        <a:lstStyle/>
        <a:p>
          <a:endParaRPr lang="en-US"/>
        </a:p>
      </dgm:t>
    </dgm:pt>
    <dgm:pt modelId="{ED1FF29F-2B91-4A9A-972B-CA91D39B106F}" type="pres">
      <dgm:prSet presAssocID="{EF893DC3-7378-4B02-B06A-FA84F096A689}" presName="negativeSpace" presStyleCnt="0"/>
      <dgm:spPr/>
    </dgm:pt>
    <dgm:pt modelId="{FA4F7C22-C156-4422-8525-0A545ED4C504}" type="pres">
      <dgm:prSet presAssocID="{EF893DC3-7378-4B02-B06A-FA84F096A689}" presName="childText" presStyleLbl="conFgAcc1" presStyleIdx="0" presStyleCnt="4">
        <dgm:presLayoutVars>
          <dgm:bulletEnabled val="1"/>
        </dgm:presLayoutVars>
      </dgm:prSet>
      <dgm:spPr/>
      <dgm:t>
        <a:bodyPr/>
        <a:lstStyle/>
        <a:p>
          <a:endParaRPr lang="en-US"/>
        </a:p>
      </dgm:t>
    </dgm:pt>
    <dgm:pt modelId="{BAA9CDFC-6019-4E9A-9B98-23BAF7130FCC}" type="pres">
      <dgm:prSet presAssocID="{1DBD668F-C627-4F98-A40D-A0E5B91283E7}" presName="spaceBetweenRectangles" presStyleCnt="0"/>
      <dgm:spPr/>
    </dgm:pt>
    <dgm:pt modelId="{0AA078E0-E96C-4AD9-AE70-3080285D1CD1}" type="pres">
      <dgm:prSet presAssocID="{C5131BBA-2C7E-44F6-9723-A4E8C87F297C}" presName="parentLin" presStyleCnt="0"/>
      <dgm:spPr/>
    </dgm:pt>
    <dgm:pt modelId="{4F650D24-9775-4037-8DAE-8B482948FF46}" type="pres">
      <dgm:prSet presAssocID="{C5131BBA-2C7E-44F6-9723-A4E8C87F297C}" presName="parentLeftMargin" presStyleLbl="node1" presStyleIdx="0" presStyleCnt="4"/>
      <dgm:spPr/>
      <dgm:t>
        <a:bodyPr/>
        <a:lstStyle/>
        <a:p>
          <a:endParaRPr lang="en-US"/>
        </a:p>
      </dgm:t>
    </dgm:pt>
    <dgm:pt modelId="{4AD83E07-8135-4BBF-83EC-C2681495B6CF}" type="pres">
      <dgm:prSet presAssocID="{C5131BBA-2C7E-44F6-9723-A4E8C87F297C}" presName="parentText" presStyleLbl="node1" presStyleIdx="1" presStyleCnt="4" custLinFactNeighborY="-21552">
        <dgm:presLayoutVars>
          <dgm:chMax val="0"/>
          <dgm:bulletEnabled val="1"/>
        </dgm:presLayoutVars>
      </dgm:prSet>
      <dgm:spPr/>
      <dgm:t>
        <a:bodyPr/>
        <a:lstStyle/>
        <a:p>
          <a:endParaRPr lang="en-US"/>
        </a:p>
      </dgm:t>
    </dgm:pt>
    <dgm:pt modelId="{2F1D93BB-F910-4C0F-85E1-BFCBCEE0294D}" type="pres">
      <dgm:prSet presAssocID="{C5131BBA-2C7E-44F6-9723-A4E8C87F297C}" presName="negativeSpace" presStyleCnt="0"/>
      <dgm:spPr/>
    </dgm:pt>
    <dgm:pt modelId="{CCDB3E22-943D-404B-BF55-8047EAE663CD}" type="pres">
      <dgm:prSet presAssocID="{C5131BBA-2C7E-44F6-9723-A4E8C87F297C}" presName="childText" presStyleLbl="conFgAcc1" presStyleIdx="1" presStyleCnt="4">
        <dgm:presLayoutVars>
          <dgm:bulletEnabled val="1"/>
        </dgm:presLayoutVars>
      </dgm:prSet>
      <dgm:spPr/>
      <dgm:t>
        <a:bodyPr/>
        <a:lstStyle/>
        <a:p>
          <a:endParaRPr lang="en-US"/>
        </a:p>
      </dgm:t>
    </dgm:pt>
    <dgm:pt modelId="{F7BC2B90-9C86-4871-9CB2-CB18E83BEB31}" type="pres">
      <dgm:prSet presAssocID="{F8AFC458-FC74-4C1B-9BB5-BB3832270918}" presName="spaceBetweenRectangles" presStyleCnt="0"/>
      <dgm:spPr/>
    </dgm:pt>
    <dgm:pt modelId="{6B15F390-5D96-4E3A-AF15-17DA37754170}" type="pres">
      <dgm:prSet presAssocID="{9B5B42B5-5D6E-43B0-AC9C-DE16406820DB}" presName="parentLin" presStyleCnt="0"/>
      <dgm:spPr/>
    </dgm:pt>
    <dgm:pt modelId="{3010E130-1426-4858-BD5E-A8421D14488E}" type="pres">
      <dgm:prSet presAssocID="{9B5B42B5-5D6E-43B0-AC9C-DE16406820DB}" presName="parentLeftMargin" presStyleLbl="node1" presStyleIdx="1" presStyleCnt="4"/>
      <dgm:spPr/>
      <dgm:t>
        <a:bodyPr/>
        <a:lstStyle/>
        <a:p>
          <a:endParaRPr lang="en-US"/>
        </a:p>
      </dgm:t>
    </dgm:pt>
    <dgm:pt modelId="{CE997AAB-C747-47BE-BF0D-3C349B350A34}" type="pres">
      <dgm:prSet presAssocID="{9B5B42B5-5D6E-43B0-AC9C-DE16406820DB}" presName="parentText" presStyleLbl="node1" presStyleIdx="2" presStyleCnt="4" custLinFactNeighborY="-17969">
        <dgm:presLayoutVars>
          <dgm:chMax val="0"/>
          <dgm:bulletEnabled val="1"/>
        </dgm:presLayoutVars>
      </dgm:prSet>
      <dgm:spPr/>
      <dgm:t>
        <a:bodyPr/>
        <a:lstStyle/>
        <a:p>
          <a:endParaRPr lang="en-US"/>
        </a:p>
      </dgm:t>
    </dgm:pt>
    <dgm:pt modelId="{B8CDFCA4-AF81-4A5D-9943-FAB38056C33B}" type="pres">
      <dgm:prSet presAssocID="{9B5B42B5-5D6E-43B0-AC9C-DE16406820DB}" presName="negativeSpace" presStyleCnt="0"/>
      <dgm:spPr/>
    </dgm:pt>
    <dgm:pt modelId="{DCBCDB98-C757-4689-9F6B-70E0011D9F85}" type="pres">
      <dgm:prSet presAssocID="{9B5B42B5-5D6E-43B0-AC9C-DE16406820DB}" presName="childText" presStyleLbl="conFgAcc1" presStyleIdx="2" presStyleCnt="4" custScaleY="65952">
        <dgm:presLayoutVars>
          <dgm:bulletEnabled val="1"/>
        </dgm:presLayoutVars>
      </dgm:prSet>
      <dgm:spPr/>
      <dgm:t>
        <a:bodyPr/>
        <a:lstStyle/>
        <a:p>
          <a:endParaRPr lang="en-US"/>
        </a:p>
      </dgm:t>
    </dgm:pt>
    <dgm:pt modelId="{7276341B-EF29-4C6A-859E-FF799513BA42}" type="pres">
      <dgm:prSet presAssocID="{F0AFB5D6-340C-4DAA-BD9A-2CDC9906CFDD}" presName="spaceBetweenRectangles" presStyleCnt="0"/>
      <dgm:spPr/>
    </dgm:pt>
    <dgm:pt modelId="{02BAF480-91BA-4FF2-B101-0EF2F9DCAC07}" type="pres">
      <dgm:prSet presAssocID="{B7FF6F93-8DFD-4999-8EC0-65732EC3F5DE}" presName="parentLin" presStyleCnt="0"/>
      <dgm:spPr/>
    </dgm:pt>
    <dgm:pt modelId="{F1F45159-92B2-40EF-BAF6-4D877BE817D4}" type="pres">
      <dgm:prSet presAssocID="{B7FF6F93-8DFD-4999-8EC0-65732EC3F5DE}" presName="parentLeftMargin" presStyleLbl="node1" presStyleIdx="2" presStyleCnt="4"/>
      <dgm:spPr/>
      <dgm:t>
        <a:bodyPr/>
        <a:lstStyle/>
        <a:p>
          <a:endParaRPr lang="en-US"/>
        </a:p>
      </dgm:t>
    </dgm:pt>
    <dgm:pt modelId="{15A3D0E0-2610-4B9F-9AFF-82D0A0087D6E}" type="pres">
      <dgm:prSet presAssocID="{B7FF6F93-8DFD-4999-8EC0-65732EC3F5DE}" presName="parentText" presStyleLbl="node1" presStyleIdx="3" presStyleCnt="4" custLinFactNeighborX="-8257" custLinFactNeighborY="-12707">
        <dgm:presLayoutVars>
          <dgm:chMax val="0"/>
          <dgm:bulletEnabled val="1"/>
        </dgm:presLayoutVars>
      </dgm:prSet>
      <dgm:spPr/>
      <dgm:t>
        <a:bodyPr/>
        <a:lstStyle/>
        <a:p>
          <a:endParaRPr lang="en-US"/>
        </a:p>
      </dgm:t>
    </dgm:pt>
    <dgm:pt modelId="{A42EC743-659A-4A12-A128-46A7B9453951}" type="pres">
      <dgm:prSet presAssocID="{B7FF6F93-8DFD-4999-8EC0-65732EC3F5DE}" presName="negativeSpace" presStyleCnt="0"/>
      <dgm:spPr/>
    </dgm:pt>
    <dgm:pt modelId="{6D0AC900-0593-413C-A71E-482F5973FA10}" type="pres">
      <dgm:prSet presAssocID="{B7FF6F93-8DFD-4999-8EC0-65732EC3F5DE}" presName="childText" presStyleLbl="conFgAcc1" presStyleIdx="3" presStyleCnt="4" custScaleY="87709">
        <dgm:presLayoutVars>
          <dgm:bulletEnabled val="1"/>
        </dgm:presLayoutVars>
      </dgm:prSet>
      <dgm:spPr/>
      <dgm:t>
        <a:bodyPr/>
        <a:lstStyle/>
        <a:p>
          <a:endParaRPr lang="en-US"/>
        </a:p>
      </dgm:t>
    </dgm:pt>
  </dgm:ptLst>
  <dgm:cxnLst>
    <dgm:cxn modelId="{D386AC7C-AD71-4DA1-8EB5-0AA7AA65EEDB}" type="presOf" srcId="{B7FF6F93-8DFD-4999-8EC0-65732EC3F5DE}" destId="{F1F45159-92B2-40EF-BAF6-4D877BE817D4}" srcOrd="0" destOrd="0" presId="urn:microsoft.com/office/officeart/2005/8/layout/list1"/>
    <dgm:cxn modelId="{35D45893-6EE1-4A6D-AD8F-DA33A7BB84C1}" srcId="{EF893DC3-7378-4B02-B06A-FA84F096A689}" destId="{7BC69D02-2C3B-4437-9EE2-A35FCB8E0907}" srcOrd="1" destOrd="0" parTransId="{E711773A-DE05-432D-AD7A-759824987B0C}" sibTransId="{0E7826B2-D8BB-495F-BECB-F27201EDD4BD}"/>
    <dgm:cxn modelId="{57D36D7A-C42F-4FA5-A7E6-0DA79C99D80E}" type="presOf" srcId="{6A744CE9-6F1A-473D-9DA3-21E86A7A7CF0}" destId="{CCDB3E22-943D-404B-BF55-8047EAE663CD}" srcOrd="0" destOrd="0" presId="urn:microsoft.com/office/officeart/2005/8/layout/list1"/>
    <dgm:cxn modelId="{DCF1BFB0-F45D-4B4E-8002-ABE0E7DA1FB6}" type="presOf" srcId="{B7FF6F93-8DFD-4999-8EC0-65732EC3F5DE}" destId="{15A3D0E0-2610-4B9F-9AFF-82D0A0087D6E}" srcOrd="1" destOrd="0" presId="urn:microsoft.com/office/officeart/2005/8/layout/list1"/>
    <dgm:cxn modelId="{FA88C99E-6504-4C06-A4EF-511EDA9E3FE1}" srcId="{5E1923BF-3A48-44AA-8017-E3DFE1A80C42}" destId="{B7FF6F93-8DFD-4999-8EC0-65732EC3F5DE}" srcOrd="3" destOrd="0" parTransId="{C5209C16-045D-4845-BE23-9C26CEF5C8AD}" sibTransId="{EE494659-E5D5-4920-8645-EA5373168F84}"/>
    <dgm:cxn modelId="{3F26D9D6-7D74-43DF-B4EC-2C7179A28952}" srcId="{5E1923BF-3A48-44AA-8017-E3DFE1A80C42}" destId="{EF893DC3-7378-4B02-B06A-FA84F096A689}" srcOrd="0" destOrd="0" parTransId="{074E6277-DBE6-4871-9E0A-4D2EA807761A}" sibTransId="{1DBD668F-C627-4F98-A40D-A0E5B91283E7}"/>
    <dgm:cxn modelId="{F5AB54F0-1D2D-484D-A80B-B89CE21BAEF1}" srcId="{5E1923BF-3A48-44AA-8017-E3DFE1A80C42}" destId="{C5131BBA-2C7E-44F6-9723-A4E8C87F297C}" srcOrd="1" destOrd="0" parTransId="{8A5099A5-069F-4DCC-8398-8C24583A63AF}" sibTransId="{F8AFC458-FC74-4C1B-9BB5-BB3832270918}"/>
    <dgm:cxn modelId="{FA0C7238-1B21-4B51-BCCF-41291346B09E}" type="presOf" srcId="{C5131BBA-2C7E-44F6-9723-A4E8C87F297C}" destId="{4AD83E07-8135-4BBF-83EC-C2681495B6CF}" srcOrd="1" destOrd="0" presId="urn:microsoft.com/office/officeart/2005/8/layout/list1"/>
    <dgm:cxn modelId="{B6C2CE47-53DC-44CB-81D3-57474CEDD50E}" type="presOf" srcId="{EF893DC3-7378-4B02-B06A-FA84F096A689}" destId="{81D35B1F-F0E3-4725-B400-A577F938A213}" srcOrd="1" destOrd="0" presId="urn:microsoft.com/office/officeart/2005/8/layout/list1"/>
    <dgm:cxn modelId="{5A4F95A3-F780-45AF-8214-7E349355AB4C}" type="presOf" srcId="{C5131BBA-2C7E-44F6-9723-A4E8C87F297C}" destId="{4F650D24-9775-4037-8DAE-8B482948FF46}" srcOrd="0" destOrd="0" presId="urn:microsoft.com/office/officeart/2005/8/layout/list1"/>
    <dgm:cxn modelId="{1EF5CCC4-8F68-4F9B-BC9F-FA5A1D9D9C18}" type="presOf" srcId="{5758BB64-E9BB-4C7E-98E2-2A96868050A3}" destId="{DCBCDB98-C757-4689-9F6B-70E0011D9F85}" srcOrd="0" destOrd="0" presId="urn:microsoft.com/office/officeart/2005/8/layout/list1"/>
    <dgm:cxn modelId="{888512E3-9768-4FDD-9D80-2DDE2CD977E3}" type="presOf" srcId="{DD38C462-62DD-4408-8726-A09789883A09}" destId="{6D0AC900-0593-413C-A71E-482F5973FA10}" srcOrd="0" destOrd="0" presId="urn:microsoft.com/office/officeart/2005/8/layout/list1"/>
    <dgm:cxn modelId="{63045950-D01D-46F9-BBE3-F2DA3A529F21}" srcId="{C5131BBA-2C7E-44F6-9723-A4E8C87F297C}" destId="{6A744CE9-6F1A-473D-9DA3-21E86A7A7CF0}" srcOrd="0" destOrd="0" parTransId="{D2F21292-7CB0-4CA1-9BFE-70D1C0FAF7DF}" sibTransId="{072D6254-8ED1-4181-BA2E-DF8230734A0E}"/>
    <dgm:cxn modelId="{AC85F0FF-0BA7-4599-89D9-BD1B4E527D64}" type="presOf" srcId="{7BC69D02-2C3B-4437-9EE2-A35FCB8E0907}" destId="{FA4F7C22-C156-4422-8525-0A545ED4C504}" srcOrd="0" destOrd="1" presId="urn:microsoft.com/office/officeart/2005/8/layout/list1"/>
    <dgm:cxn modelId="{FFFC9511-2978-421A-85CF-5743A5407C67}" type="presOf" srcId="{EF893DC3-7378-4B02-B06A-FA84F096A689}" destId="{9DA5BC2E-4DA4-48CE-ADB8-DE641D35E8BC}" srcOrd="0" destOrd="0" presId="urn:microsoft.com/office/officeart/2005/8/layout/list1"/>
    <dgm:cxn modelId="{0859D24E-CF87-4322-916E-EFA0DB3E9F45}" srcId="{B7FF6F93-8DFD-4999-8EC0-65732EC3F5DE}" destId="{33153150-C9EC-4D35-90B5-CE1CB6FB7CD4}" srcOrd="1" destOrd="0" parTransId="{0293EC80-D91E-4563-89D0-737B74135FCD}" sibTransId="{8E333856-FACD-45FE-AE2D-E8E6ACF28C80}"/>
    <dgm:cxn modelId="{9FC894FB-35F1-4E3C-B34C-477E0983B4DA}" srcId="{B7FF6F93-8DFD-4999-8EC0-65732EC3F5DE}" destId="{DD38C462-62DD-4408-8726-A09789883A09}" srcOrd="0" destOrd="0" parTransId="{1FE70972-4020-4AAF-AF82-221AA959E150}" sibTransId="{FD1A6500-B01C-4389-8EB0-10DC4153DBFE}"/>
    <dgm:cxn modelId="{395946E0-28A9-44AF-86BE-2FE5B16F9093}" srcId="{C5131BBA-2C7E-44F6-9723-A4E8C87F297C}" destId="{25589B7B-102A-4EBF-ABD8-D7194050A7E1}" srcOrd="1" destOrd="0" parTransId="{F0F0E7F3-4F31-4B02-913C-C98F826B8AA8}" sibTransId="{D4901028-1360-46AB-A199-6A31ACAFAF5B}"/>
    <dgm:cxn modelId="{917AAFC1-3ABC-40BA-BD3D-E3494640A338}" srcId="{9B5B42B5-5D6E-43B0-AC9C-DE16406820DB}" destId="{5758BB64-E9BB-4C7E-98E2-2A96868050A3}" srcOrd="0" destOrd="0" parTransId="{87C13700-1253-4DF2-BC7F-6152C5FC0BBA}" sibTransId="{5D63EE30-6984-48FC-97E8-D9F8D3F9B121}"/>
    <dgm:cxn modelId="{5FD4BC15-AECD-497A-90C4-6C949DF23D22}" type="presOf" srcId="{33153150-C9EC-4D35-90B5-CE1CB6FB7CD4}" destId="{6D0AC900-0593-413C-A71E-482F5973FA10}" srcOrd="0" destOrd="1" presId="urn:microsoft.com/office/officeart/2005/8/layout/list1"/>
    <dgm:cxn modelId="{40C6A170-5A89-433E-88E5-FC48A16ED441}" type="presOf" srcId="{A5776DD2-492C-47DD-9F98-D935697390CD}" destId="{6D0AC900-0593-413C-A71E-482F5973FA10}" srcOrd="0" destOrd="2" presId="urn:microsoft.com/office/officeart/2005/8/layout/list1"/>
    <dgm:cxn modelId="{0693FC0E-1D3E-4305-9B66-1A304E8EB48E}" type="presOf" srcId="{F751F044-3B96-465D-B8E8-C51AF80E7B12}" destId="{FA4F7C22-C156-4422-8525-0A545ED4C504}" srcOrd="0" destOrd="0" presId="urn:microsoft.com/office/officeart/2005/8/layout/list1"/>
    <dgm:cxn modelId="{82EC03DB-DB04-4634-88FE-C5C2BF227648}" srcId="{B7FF6F93-8DFD-4999-8EC0-65732EC3F5DE}" destId="{A5776DD2-492C-47DD-9F98-D935697390CD}" srcOrd="2" destOrd="0" parTransId="{859DCFA8-ABB2-4455-88D7-5E650253C027}" sibTransId="{A4F88D90-021D-46FB-AF79-BA11B23AAC6F}"/>
    <dgm:cxn modelId="{C837602E-713D-4272-901D-2FF31065B11D}" type="presOf" srcId="{9B5B42B5-5D6E-43B0-AC9C-DE16406820DB}" destId="{3010E130-1426-4858-BD5E-A8421D14488E}" srcOrd="0" destOrd="0" presId="urn:microsoft.com/office/officeart/2005/8/layout/list1"/>
    <dgm:cxn modelId="{DE32B7B9-2A81-4F8D-A15A-5AEB24FFF443}" srcId="{EF893DC3-7378-4B02-B06A-FA84F096A689}" destId="{F751F044-3B96-465D-B8E8-C51AF80E7B12}" srcOrd="0" destOrd="0" parTransId="{5C1CF232-848F-41FA-8F8E-03E903125DC9}" sibTransId="{75669233-842C-479E-B4B9-880EB748442D}"/>
    <dgm:cxn modelId="{CAF7103C-93C1-4F67-97F4-386507E09284}" type="presOf" srcId="{5E1923BF-3A48-44AA-8017-E3DFE1A80C42}" destId="{BB474A13-1570-4BA0-8F7E-3884DD3448C9}" srcOrd="0" destOrd="0" presId="urn:microsoft.com/office/officeart/2005/8/layout/list1"/>
    <dgm:cxn modelId="{35DD3B46-8CFB-4F5C-A361-3B5E51959D99}" type="presOf" srcId="{25589B7B-102A-4EBF-ABD8-D7194050A7E1}" destId="{CCDB3E22-943D-404B-BF55-8047EAE663CD}" srcOrd="0" destOrd="1" presId="urn:microsoft.com/office/officeart/2005/8/layout/list1"/>
    <dgm:cxn modelId="{65FEFC99-B6FB-4E0A-9A5C-F74664CAEACB}" type="presOf" srcId="{9B5B42B5-5D6E-43B0-AC9C-DE16406820DB}" destId="{CE997AAB-C747-47BE-BF0D-3C349B350A34}" srcOrd="1" destOrd="0" presId="urn:microsoft.com/office/officeart/2005/8/layout/list1"/>
    <dgm:cxn modelId="{9C4AC8E8-9A1E-4133-8C48-C7352E6E9B57}" srcId="{5E1923BF-3A48-44AA-8017-E3DFE1A80C42}" destId="{9B5B42B5-5D6E-43B0-AC9C-DE16406820DB}" srcOrd="2" destOrd="0" parTransId="{42BDA8DC-0CFF-401B-A077-26BFF048AFBF}" sibTransId="{F0AFB5D6-340C-4DAA-BD9A-2CDC9906CFDD}"/>
    <dgm:cxn modelId="{68014EB6-9A62-4FE7-B676-27ABD7C78A2D}" type="presParOf" srcId="{BB474A13-1570-4BA0-8F7E-3884DD3448C9}" destId="{AF55B3B8-A5DE-4407-A7BF-5CE226E0A928}" srcOrd="0" destOrd="0" presId="urn:microsoft.com/office/officeart/2005/8/layout/list1"/>
    <dgm:cxn modelId="{C1E232E3-F61F-4752-8904-0AE7061C6C3A}" type="presParOf" srcId="{AF55B3B8-A5DE-4407-A7BF-5CE226E0A928}" destId="{9DA5BC2E-4DA4-48CE-ADB8-DE641D35E8BC}" srcOrd="0" destOrd="0" presId="urn:microsoft.com/office/officeart/2005/8/layout/list1"/>
    <dgm:cxn modelId="{BF0EBCE4-0308-41AC-A9BC-08BF202A5EBD}" type="presParOf" srcId="{AF55B3B8-A5DE-4407-A7BF-5CE226E0A928}" destId="{81D35B1F-F0E3-4725-B400-A577F938A213}" srcOrd="1" destOrd="0" presId="urn:microsoft.com/office/officeart/2005/8/layout/list1"/>
    <dgm:cxn modelId="{1C30A86F-D787-4ADB-A451-CBFFADDD7946}" type="presParOf" srcId="{BB474A13-1570-4BA0-8F7E-3884DD3448C9}" destId="{ED1FF29F-2B91-4A9A-972B-CA91D39B106F}" srcOrd="1" destOrd="0" presId="urn:microsoft.com/office/officeart/2005/8/layout/list1"/>
    <dgm:cxn modelId="{8692BEFA-5240-4BAE-BE50-DC0C8DCCBA8C}" type="presParOf" srcId="{BB474A13-1570-4BA0-8F7E-3884DD3448C9}" destId="{FA4F7C22-C156-4422-8525-0A545ED4C504}" srcOrd="2" destOrd="0" presId="urn:microsoft.com/office/officeart/2005/8/layout/list1"/>
    <dgm:cxn modelId="{F2982507-B063-4FB9-A164-B3EEA118C027}" type="presParOf" srcId="{BB474A13-1570-4BA0-8F7E-3884DD3448C9}" destId="{BAA9CDFC-6019-4E9A-9B98-23BAF7130FCC}" srcOrd="3" destOrd="0" presId="urn:microsoft.com/office/officeart/2005/8/layout/list1"/>
    <dgm:cxn modelId="{7AEAB05E-AFDB-42AB-91F7-52DC6693A044}" type="presParOf" srcId="{BB474A13-1570-4BA0-8F7E-3884DD3448C9}" destId="{0AA078E0-E96C-4AD9-AE70-3080285D1CD1}" srcOrd="4" destOrd="0" presId="urn:microsoft.com/office/officeart/2005/8/layout/list1"/>
    <dgm:cxn modelId="{606AD832-F31C-401F-A575-8E15B20041BA}" type="presParOf" srcId="{0AA078E0-E96C-4AD9-AE70-3080285D1CD1}" destId="{4F650D24-9775-4037-8DAE-8B482948FF46}" srcOrd="0" destOrd="0" presId="urn:microsoft.com/office/officeart/2005/8/layout/list1"/>
    <dgm:cxn modelId="{A9DF3B05-EB87-4112-9AC2-19483B2A4D56}" type="presParOf" srcId="{0AA078E0-E96C-4AD9-AE70-3080285D1CD1}" destId="{4AD83E07-8135-4BBF-83EC-C2681495B6CF}" srcOrd="1" destOrd="0" presId="urn:microsoft.com/office/officeart/2005/8/layout/list1"/>
    <dgm:cxn modelId="{67CC0D5A-0A39-413E-BD4F-EA277DBAD001}" type="presParOf" srcId="{BB474A13-1570-4BA0-8F7E-3884DD3448C9}" destId="{2F1D93BB-F910-4C0F-85E1-BFCBCEE0294D}" srcOrd="5" destOrd="0" presId="urn:microsoft.com/office/officeart/2005/8/layout/list1"/>
    <dgm:cxn modelId="{2CEA6F0F-119B-444D-93C9-23F002996986}" type="presParOf" srcId="{BB474A13-1570-4BA0-8F7E-3884DD3448C9}" destId="{CCDB3E22-943D-404B-BF55-8047EAE663CD}" srcOrd="6" destOrd="0" presId="urn:microsoft.com/office/officeart/2005/8/layout/list1"/>
    <dgm:cxn modelId="{0F855DCE-BBA2-4783-B8BF-C6A94BD93355}" type="presParOf" srcId="{BB474A13-1570-4BA0-8F7E-3884DD3448C9}" destId="{F7BC2B90-9C86-4871-9CB2-CB18E83BEB31}" srcOrd="7" destOrd="0" presId="urn:microsoft.com/office/officeart/2005/8/layout/list1"/>
    <dgm:cxn modelId="{B982CF56-F6C0-47D5-8522-67BA7B4DEA7C}" type="presParOf" srcId="{BB474A13-1570-4BA0-8F7E-3884DD3448C9}" destId="{6B15F390-5D96-4E3A-AF15-17DA37754170}" srcOrd="8" destOrd="0" presId="urn:microsoft.com/office/officeart/2005/8/layout/list1"/>
    <dgm:cxn modelId="{16DB5149-72C9-435B-AB80-9F4A6D70131B}" type="presParOf" srcId="{6B15F390-5D96-4E3A-AF15-17DA37754170}" destId="{3010E130-1426-4858-BD5E-A8421D14488E}" srcOrd="0" destOrd="0" presId="urn:microsoft.com/office/officeart/2005/8/layout/list1"/>
    <dgm:cxn modelId="{8B209A52-6D6A-468E-9D97-F244FF439A34}" type="presParOf" srcId="{6B15F390-5D96-4E3A-AF15-17DA37754170}" destId="{CE997AAB-C747-47BE-BF0D-3C349B350A34}" srcOrd="1" destOrd="0" presId="urn:microsoft.com/office/officeart/2005/8/layout/list1"/>
    <dgm:cxn modelId="{34C2F0BC-489B-4899-B940-8E42ECD2FEF2}" type="presParOf" srcId="{BB474A13-1570-4BA0-8F7E-3884DD3448C9}" destId="{B8CDFCA4-AF81-4A5D-9943-FAB38056C33B}" srcOrd="9" destOrd="0" presId="urn:microsoft.com/office/officeart/2005/8/layout/list1"/>
    <dgm:cxn modelId="{FC5B9D19-FAE4-41D8-9740-D136B35C23F1}" type="presParOf" srcId="{BB474A13-1570-4BA0-8F7E-3884DD3448C9}" destId="{DCBCDB98-C757-4689-9F6B-70E0011D9F85}" srcOrd="10" destOrd="0" presId="urn:microsoft.com/office/officeart/2005/8/layout/list1"/>
    <dgm:cxn modelId="{7E5F25F2-C83F-46FB-B243-0FD6358CCF67}" type="presParOf" srcId="{BB474A13-1570-4BA0-8F7E-3884DD3448C9}" destId="{7276341B-EF29-4C6A-859E-FF799513BA42}" srcOrd="11" destOrd="0" presId="urn:microsoft.com/office/officeart/2005/8/layout/list1"/>
    <dgm:cxn modelId="{7FD62C92-3B5F-4065-A52D-A406D312485F}" type="presParOf" srcId="{BB474A13-1570-4BA0-8F7E-3884DD3448C9}" destId="{02BAF480-91BA-4FF2-B101-0EF2F9DCAC07}" srcOrd="12" destOrd="0" presId="urn:microsoft.com/office/officeart/2005/8/layout/list1"/>
    <dgm:cxn modelId="{CB81919C-4024-4FFE-B8A8-DA96257F16F6}" type="presParOf" srcId="{02BAF480-91BA-4FF2-B101-0EF2F9DCAC07}" destId="{F1F45159-92B2-40EF-BAF6-4D877BE817D4}" srcOrd="0" destOrd="0" presId="urn:microsoft.com/office/officeart/2005/8/layout/list1"/>
    <dgm:cxn modelId="{EEC8D7A7-32BA-4766-9C35-F6D70D21943F}" type="presParOf" srcId="{02BAF480-91BA-4FF2-B101-0EF2F9DCAC07}" destId="{15A3D0E0-2610-4B9F-9AFF-82D0A0087D6E}" srcOrd="1" destOrd="0" presId="urn:microsoft.com/office/officeart/2005/8/layout/list1"/>
    <dgm:cxn modelId="{B9F4B104-BE90-4CA2-A67D-824F615368EB}" type="presParOf" srcId="{BB474A13-1570-4BA0-8F7E-3884DD3448C9}" destId="{A42EC743-659A-4A12-A128-46A7B9453951}" srcOrd="13" destOrd="0" presId="urn:microsoft.com/office/officeart/2005/8/layout/list1"/>
    <dgm:cxn modelId="{2279E5A7-0B17-4BAA-AF14-95CAE46394F4}" type="presParOf" srcId="{BB474A13-1570-4BA0-8F7E-3884DD3448C9}" destId="{6D0AC900-0593-413C-A71E-482F5973FA10}" srcOrd="14" destOrd="0" presId="urn:microsoft.com/office/officeart/2005/8/layout/list1"/>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2A48B5-2510-4266-9113-3A036B1ADC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EC171CC-5387-40A2-8E22-BF9204ED4F92}">
      <dgm:prSet phldrT="[Text]"/>
      <dgm:spPr>
        <a:solidFill>
          <a:schemeClr val="accent2"/>
        </a:solidFill>
      </dgm:spPr>
      <dgm:t>
        <a:bodyPr/>
        <a:lstStyle/>
        <a:p>
          <a:r>
            <a:rPr lang="fr-FR" noProof="0" smtClean="0"/>
            <a:t>Comment protéger vous l’accès à une URL ?</a:t>
          </a:r>
          <a:endParaRPr lang="fr-FR" noProof="0"/>
        </a:p>
      </dgm:t>
    </dgm:pt>
    <dgm:pt modelId="{1B461DF1-2F8B-4EE8-9AD2-190192A2318B}" type="parTrans" cxnId="{928D747C-8B55-4CCE-B088-C63FAAB04CAE}">
      <dgm:prSet/>
      <dgm:spPr/>
      <dgm:t>
        <a:bodyPr/>
        <a:lstStyle/>
        <a:p>
          <a:endParaRPr lang="en-US"/>
        </a:p>
      </dgm:t>
    </dgm:pt>
    <dgm:pt modelId="{D5AC15FA-3917-48A9-931E-44DBAB74E24A}" type="sibTrans" cxnId="{928D747C-8B55-4CCE-B088-C63FAAB04CAE}">
      <dgm:prSet/>
      <dgm:spPr/>
      <dgm:t>
        <a:bodyPr/>
        <a:lstStyle/>
        <a:p>
          <a:endParaRPr lang="en-US"/>
        </a:p>
      </dgm:t>
    </dgm:pt>
    <dgm:pt modelId="{C3A1C929-B332-4D92-9F3E-7D30328607A2}">
      <dgm:prSet/>
      <dgm:spPr/>
      <dgm:t>
        <a:bodyPr/>
        <a:lstStyle/>
        <a:p>
          <a:r>
            <a:rPr lang="fr-FR" noProof="0" smtClean="0"/>
            <a:t>Cela concerne aussi le renforcement des l’habilitations tout comme</a:t>
          </a:r>
          <a:br>
            <a:rPr lang="fr-FR" noProof="0" smtClean="0"/>
          </a:br>
          <a:r>
            <a:rPr lang="fr-FR" noProof="0" smtClean="0"/>
            <a:t>le paragraphe A4 </a:t>
          </a:r>
        </a:p>
      </dgm:t>
    </dgm:pt>
    <dgm:pt modelId="{BEEE52A0-B2B1-4E54-BBEB-A02FAF8441F7}" type="parTrans" cxnId="{65680BC7-1EF6-4BED-B2F2-F0316C8EE1E8}">
      <dgm:prSet/>
      <dgm:spPr/>
      <dgm:t>
        <a:bodyPr/>
        <a:lstStyle/>
        <a:p>
          <a:endParaRPr lang="en-US"/>
        </a:p>
      </dgm:t>
    </dgm:pt>
    <dgm:pt modelId="{09979F58-DB4F-4F8A-965D-1A4E2081F64D}" type="sibTrans" cxnId="{65680BC7-1EF6-4BED-B2F2-F0316C8EE1E8}">
      <dgm:prSet/>
      <dgm:spPr/>
      <dgm:t>
        <a:bodyPr/>
        <a:lstStyle/>
        <a:p>
          <a:endParaRPr lang="en-US"/>
        </a:p>
      </dgm:t>
    </dgm:pt>
    <dgm:pt modelId="{95EF5983-203F-4F8B-99E9-897B06569112}">
      <dgm:prSet/>
      <dgm:spPr>
        <a:solidFill>
          <a:schemeClr val="accent2"/>
        </a:solidFill>
      </dgm:spPr>
      <dgm:t>
        <a:bodyPr/>
        <a:lstStyle/>
        <a:p>
          <a:r>
            <a:rPr lang="fr-FR" noProof="0" smtClean="0"/>
            <a:t>Une erreur commune…</a:t>
          </a:r>
        </a:p>
      </dgm:t>
    </dgm:pt>
    <dgm:pt modelId="{BEE0F175-4E48-4B76-BE2C-39A95DB9F6EF}" type="parTrans" cxnId="{9E3353A8-339D-4159-9831-E0354269B3E6}">
      <dgm:prSet/>
      <dgm:spPr/>
      <dgm:t>
        <a:bodyPr/>
        <a:lstStyle/>
        <a:p>
          <a:endParaRPr lang="en-US"/>
        </a:p>
      </dgm:t>
    </dgm:pt>
    <dgm:pt modelId="{3C9B79E0-8167-4DD1-8937-D060A8880427}" type="sibTrans" cxnId="{9E3353A8-339D-4159-9831-E0354269B3E6}">
      <dgm:prSet/>
      <dgm:spPr/>
      <dgm:t>
        <a:bodyPr/>
        <a:lstStyle/>
        <a:p>
          <a:endParaRPr lang="en-US"/>
        </a:p>
      </dgm:t>
    </dgm:pt>
    <dgm:pt modelId="{53C8FA64-A547-4A1C-A4F8-F7B8F4E15295}">
      <dgm:prSet/>
      <dgm:spPr/>
      <dgm:t>
        <a:bodyPr/>
        <a:lstStyle/>
        <a:p>
          <a:r>
            <a:rPr lang="fr-FR" noProof="0" smtClean="0"/>
            <a:t>N’afficher que les liens et menus authorisés dans les listes de choix.</a:t>
          </a:r>
        </a:p>
      </dgm:t>
    </dgm:pt>
    <dgm:pt modelId="{47FC68F8-E5B5-463D-A10D-7AADD0827E61}" type="parTrans" cxnId="{9C999696-36F0-4CB5-AA2B-EC26E0E8389A}">
      <dgm:prSet/>
      <dgm:spPr/>
      <dgm:t>
        <a:bodyPr/>
        <a:lstStyle/>
        <a:p>
          <a:endParaRPr lang="en-US"/>
        </a:p>
      </dgm:t>
    </dgm:pt>
    <dgm:pt modelId="{0C543BED-3335-4F40-B41E-CB0B4A6EFEBE}" type="sibTrans" cxnId="{9C999696-36F0-4CB5-AA2B-EC26E0E8389A}">
      <dgm:prSet/>
      <dgm:spPr/>
      <dgm:t>
        <a:bodyPr/>
        <a:lstStyle/>
        <a:p>
          <a:endParaRPr lang="en-US"/>
        </a:p>
      </dgm:t>
    </dgm:pt>
    <dgm:pt modelId="{6862C20F-51D3-4D56-9227-783363201EF2}">
      <dgm:prSet/>
      <dgm:spPr/>
      <dgm:t>
        <a:bodyPr/>
        <a:lstStyle/>
        <a:p>
          <a:r>
            <a:rPr lang="fr-FR" noProof="0" smtClean="0"/>
            <a:t>Une fois de plus, c’est du controle d’accès visuel, et cela ne fonctionne pas.</a:t>
          </a:r>
        </a:p>
      </dgm:t>
    </dgm:pt>
    <dgm:pt modelId="{1A6CEAA7-AFC5-4D5E-9857-9A1DBE435C71}" type="parTrans" cxnId="{3E871A54-AC95-44BD-B7A1-BCF32BD519DC}">
      <dgm:prSet/>
      <dgm:spPr/>
      <dgm:t>
        <a:bodyPr/>
        <a:lstStyle/>
        <a:p>
          <a:endParaRPr lang="en-US"/>
        </a:p>
      </dgm:t>
    </dgm:pt>
    <dgm:pt modelId="{0A7BE370-6542-4462-8A39-2FD5F92DB2F7}" type="sibTrans" cxnId="{3E871A54-AC95-44BD-B7A1-BCF32BD519DC}">
      <dgm:prSet/>
      <dgm:spPr/>
      <dgm:t>
        <a:bodyPr/>
        <a:lstStyle/>
        <a:p>
          <a:endParaRPr lang="en-US"/>
        </a:p>
      </dgm:t>
    </dgm:pt>
    <dgm:pt modelId="{A345DB79-22CF-4E7A-8AAD-E93ED407496B}">
      <dgm:prSet/>
      <dgm:spPr/>
      <dgm:t>
        <a:bodyPr/>
        <a:lstStyle/>
        <a:p>
          <a:r>
            <a:rPr lang="fr-FR" noProof="0" smtClean="0"/>
            <a:t>Il suffit de modifier les requêtes en allant diretement sur les pages “non autorisées”</a:t>
          </a:r>
        </a:p>
      </dgm:t>
    </dgm:pt>
    <dgm:pt modelId="{FC987143-0458-4A28-B316-B8CA19D5B4A0}" type="parTrans" cxnId="{102166F5-CEF3-4E97-9D38-A025872ECC50}">
      <dgm:prSet/>
      <dgm:spPr/>
      <dgm:t>
        <a:bodyPr/>
        <a:lstStyle/>
        <a:p>
          <a:endParaRPr lang="en-US"/>
        </a:p>
      </dgm:t>
    </dgm:pt>
    <dgm:pt modelId="{F61CFC4E-C67F-404E-9DFB-B0CE475CC284}" type="sibTrans" cxnId="{102166F5-CEF3-4E97-9D38-A025872ECC50}">
      <dgm:prSet/>
      <dgm:spPr/>
      <dgm:t>
        <a:bodyPr/>
        <a:lstStyle/>
        <a:p>
          <a:endParaRPr lang="en-US"/>
        </a:p>
      </dgm:t>
    </dgm:pt>
    <dgm:pt modelId="{76516AE0-B2FD-45B5-A249-B805E648C268}">
      <dgm:prSet/>
      <dgm:spPr>
        <a:solidFill>
          <a:schemeClr val="accent2"/>
        </a:solidFill>
      </dgm:spPr>
      <dgm:t>
        <a:bodyPr/>
        <a:lstStyle/>
        <a:p>
          <a:r>
            <a:rPr lang="fr-FR" noProof="0" smtClean="0"/>
            <a:t>Impact</a:t>
          </a:r>
        </a:p>
      </dgm:t>
    </dgm:pt>
    <dgm:pt modelId="{D808AABB-A29F-4D51-9CAA-387FBEFEA307}" type="parTrans" cxnId="{0B60F8CC-69BB-4F34-941D-151B054DA1EF}">
      <dgm:prSet/>
      <dgm:spPr/>
      <dgm:t>
        <a:bodyPr/>
        <a:lstStyle/>
        <a:p>
          <a:endParaRPr lang="en-US"/>
        </a:p>
      </dgm:t>
    </dgm:pt>
    <dgm:pt modelId="{BF991C44-0975-4AD1-BD68-29C4E2FF17A5}" type="sibTrans" cxnId="{0B60F8CC-69BB-4F34-941D-151B054DA1EF}">
      <dgm:prSet/>
      <dgm:spPr/>
      <dgm:t>
        <a:bodyPr/>
        <a:lstStyle/>
        <a:p>
          <a:endParaRPr lang="en-US"/>
        </a:p>
      </dgm:t>
    </dgm:pt>
    <dgm:pt modelId="{2B95A1A9-AD68-44FD-A59F-20D5278FC810}">
      <dgm:prSet/>
      <dgm:spPr/>
      <dgm:t>
        <a:bodyPr/>
        <a:lstStyle/>
        <a:p>
          <a:r>
            <a:rPr lang="fr-FR" noProof="0" smtClean="0"/>
            <a:t>Invocation de fonctions et de services non authorisées</a:t>
          </a:r>
        </a:p>
      </dgm:t>
    </dgm:pt>
    <dgm:pt modelId="{5777F5ED-DF7E-4EBB-A2E2-346E164E39B5}" type="parTrans" cxnId="{A197DC2B-4A9A-41AC-9FEF-96BCA7CAF4F2}">
      <dgm:prSet/>
      <dgm:spPr/>
      <dgm:t>
        <a:bodyPr/>
        <a:lstStyle/>
        <a:p>
          <a:endParaRPr lang="en-US"/>
        </a:p>
      </dgm:t>
    </dgm:pt>
    <dgm:pt modelId="{165C03AB-A972-4ABF-850B-00444EB74546}" type="sibTrans" cxnId="{A197DC2B-4A9A-41AC-9FEF-96BCA7CAF4F2}">
      <dgm:prSet/>
      <dgm:spPr/>
      <dgm:t>
        <a:bodyPr/>
        <a:lstStyle/>
        <a:p>
          <a:endParaRPr lang="en-US"/>
        </a:p>
      </dgm:t>
    </dgm:pt>
    <dgm:pt modelId="{85EFE549-C2CB-42C8-8E92-2EAA863221DC}">
      <dgm:prSet/>
      <dgm:spPr/>
      <dgm:t>
        <a:bodyPr/>
        <a:lstStyle/>
        <a:p>
          <a:r>
            <a:rPr lang="fr-FR" noProof="0" smtClean="0"/>
            <a:t>Accès a des données ou des comptes n’appartenant pas à l’utilisateur</a:t>
          </a:r>
        </a:p>
      </dgm:t>
    </dgm:pt>
    <dgm:pt modelId="{7D6AAE14-87FB-410C-9D9A-BEF25BDFB180}" type="parTrans" cxnId="{5973ECE7-EE23-4E5A-BD98-A4D39573C6DE}">
      <dgm:prSet/>
      <dgm:spPr/>
      <dgm:t>
        <a:bodyPr/>
        <a:lstStyle/>
        <a:p>
          <a:endParaRPr lang="en-US"/>
        </a:p>
      </dgm:t>
    </dgm:pt>
    <dgm:pt modelId="{435E3B76-5A5B-4002-92DB-C6951F5E33F8}" type="sibTrans" cxnId="{5973ECE7-EE23-4E5A-BD98-A4D39573C6DE}">
      <dgm:prSet/>
      <dgm:spPr/>
      <dgm:t>
        <a:bodyPr/>
        <a:lstStyle/>
        <a:p>
          <a:endParaRPr lang="en-US"/>
        </a:p>
      </dgm:t>
    </dgm:pt>
    <dgm:pt modelId="{91012111-9B9A-E641-BD37-F5984CD8EE18}">
      <dgm:prSet/>
      <dgm:spPr/>
      <dgm:t>
        <a:bodyPr/>
        <a:lstStyle/>
        <a:p>
          <a:r>
            <a:rPr lang="fr-FR" noProof="0" dirty="0" err="1" smtClean="0"/>
            <a:t>Elevation</a:t>
          </a:r>
          <a:r>
            <a:rPr lang="fr-FR" noProof="0" dirty="0" smtClean="0"/>
            <a:t> de privilèges et d’actions</a:t>
          </a:r>
        </a:p>
      </dgm:t>
    </dgm:pt>
    <dgm:pt modelId="{D09929FC-1860-4149-80C9-018D71C0D463}" type="parTrans" cxnId="{CE245356-8062-144B-8D83-184A431C2112}">
      <dgm:prSet/>
      <dgm:spPr/>
      <dgm:t>
        <a:bodyPr/>
        <a:lstStyle/>
        <a:p>
          <a:endParaRPr lang="fr-FR"/>
        </a:p>
      </dgm:t>
    </dgm:pt>
    <dgm:pt modelId="{02ACBCE4-03B5-A147-8593-B110E7386FBB}" type="sibTrans" cxnId="{CE245356-8062-144B-8D83-184A431C2112}">
      <dgm:prSet/>
      <dgm:spPr/>
      <dgm:t>
        <a:bodyPr/>
        <a:lstStyle/>
        <a:p>
          <a:endParaRPr lang="fr-FR"/>
        </a:p>
      </dgm:t>
    </dgm:pt>
    <dgm:pt modelId="{F10DA9F5-E434-4E08-87CB-CFF007EA8E54}" type="pres">
      <dgm:prSet presAssocID="{502A48B5-2510-4266-9113-3A036B1ADCC3}" presName="linear" presStyleCnt="0">
        <dgm:presLayoutVars>
          <dgm:dir/>
          <dgm:animLvl val="lvl"/>
          <dgm:resizeHandles val="exact"/>
        </dgm:presLayoutVars>
      </dgm:prSet>
      <dgm:spPr/>
      <dgm:t>
        <a:bodyPr/>
        <a:lstStyle/>
        <a:p>
          <a:endParaRPr lang="en-US"/>
        </a:p>
      </dgm:t>
    </dgm:pt>
    <dgm:pt modelId="{6DB5E303-C3C1-4D33-A0B9-E7247FCDA8C3}" type="pres">
      <dgm:prSet presAssocID="{FEC171CC-5387-40A2-8E22-BF9204ED4F92}" presName="parentLin" presStyleCnt="0"/>
      <dgm:spPr/>
    </dgm:pt>
    <dgm:pt modelId="{B13DB3A0-8A2B-4DD9-9235-6C408C8D9DE5}" type="pres">
      <dgm:prSet presAssocID="{FEC171CC-5387-40A2-8E22-BF9204ED4F92}" presName="parentLeftMargin" presStyleLbl="node1" presStyleIdx="0" presStyleCnt="3"/>
      <dgm:spPr/>
      <dgm:t>
        <a:bodyPr/>
        <a:lstStyle/>
        <a:p>
          <a:endParaRPr lang="en-US"/>
        </a:p>
      </dgm:t>
    </dgm:pt>
    <dgm:pt modelId="{6C2FA632-2CF5-4117-93CB-769B9CFF34E2}" type="pres">
      <dgm:prSet presAssocID="{FEC171CC-5387-40A2-8E22-BF9204ED4F92}" presName="parentText" presStyleLbl="node1" presStyleIdx="0" presStyleCnt="3">
        <dgm:presLayoutVars>
          <dgm:chMax val="0"/>
          <dgm:bulletEnabled val="1"/>
        </dgm:presLayoutVars>
      </dgm:prSet>
      <dgm:spPr/>
      <dgm:t>
        <a:bodyPr/>
        <a:lstStyle/>
        <a:p>
          <a:endParaRPr lang="en-US"/>
        </a:p>
      </dgm:t>
    </dgm:pt>
    <dgm:pt modelId="{44C2E016-008D-4C47-B201-544BD23A6DA0}" type="pres">
      <dgm:prSet presAssocID="{FEC171CC-5387-40A2-8E22-BF9204ED4F92}" presName="negativeSpace" presStyleCnt="0"/>
      <dgm:spPr/>
    </dgm:pt>
    <dgm:pt modelId="{F4FE1C1E-A996-4C6E-81FD-9B6C7C5D15AA}" type="pres">
      <dgm:prSet presAssocID="{FEC171CC-5387-40A2-8E22-BF9204ED4F92}" presName="childText" presStyleLbl="conFgAcc1" presStyleIdx="0" presStyleCnt="3">
        <dgm:presLayoutVars>
          <dgm:bulletEnabled val="1"/>
        </dgm:presLayoutVars>
      </dgm:prSet>
      <dgm:spPr/>
      <dgm:t>
        <a:bodyPr/>
        <a:lstStyle/>
        <a:p>
          <a:endParaRPr lang="en-US"/>
        </a:p>
      </dgm:t>
    </dgm:pt>
    <dgm:pt modelId="{8577666C-4562-48C9-9C18-3E82ADEFE8A2}" type="pres">
      <dgm:prSet presAssocID="{D5AC15FA-3917-48A9-931E-44DBAB74E24A}" presName="spaceBetweenRectangles" presStyleCnt="0"/>
      <dgm:spPr/>
    </dgm:pt>
    <dgm:pt modelId="{39065C36-D425-4497-8077-E35EA7CA848B}" type="pres">
      <dgm:prSet presAssocID="{95EF5983-203F-4F8B-99E9-897B06569112}" presName="parentLin" presStyleCnt="0"/>
      <dgm:spPr/>
    </dgm:pt>
    <dgm:pt modelId="{E5860DB8-3515-46D3-9DBF-53532B377121}" type="pres">
      <dgm:prSet presAssocID="{95EF5983-203F-4F8B-99E9-897B06569112}" presName="parentLeftMargin" presStyleLbl="node1" presStyleIdx="0" presStyleCnt="3"/>
      <dgm:spPr/>
      <dgm:t>
        <a:bodyPr/>
        <a:lstStyle/>
        <a:p>
          <a:endParaRPr lang="en-US"/>
        </a:p>
      </dgm:t>
    </dgm:pt>
    <dgm:pt modelId="{E99EF9FE-3701-498A-8BA9-D48F9D0B7694}" type="pres">
      <dgm:prSet presAssocID="{95EF5983-203F-4F8B-99E9-897B06569112}" presName="parentText" presStyleLbl="node1" presStyleIdx="1" presStyleCnt="3">
        <dgm:presLayoutVars>
          <dgm:chMax val="0"/>
          <dgm:bulletEnabled val="1"/>
        </dgm:presLayoutVars>
      </dgm:prSet>
      <dgm:spPr/>
      <dgm:t>
        <a:bodyPr/>
        <a:lstStyle/>
        <a:p>
          <a:endParaRPr lang="en-US"/>
        </a:p>
      </dgm:t>
    </dgm:pt>
    <dgm:pt modelId="{F002B623-E749-41FA-AFE7-0FE0241BD13D}" type="pres">
      <dgm:prSet presAssocID="{95EF5983-203F-4F8B-99E9-897B06569112}" presName="negativeSpace" presStyleCnt="0"/>
      <dgm:spPr/>
    </dgm:pt>
    <dgm:pt modelId="{8BADFEB2-6D9F-4FF6-8A19-62EDB3764F20}" type="pres">
      <dgm:prSet presAssocID="{95EF5983-203F-4F8B-99E9-897B06569112}" presName="childText" presStyleLbl="conFgAcc1" presStyleIdx="1" presStyleCnt="3">
        <dgm:presLayoutVars>
          <dgm:bulletEnabled val="1"/>
        </dgm:presLayoutVars>
      </dgm:prSet>
      <dgm:spPr/>
      <dgm:t>
        <a:bodyPr/>
        <a:lstStyle/>
        <a:p>
          <a:endParaRPr lang="en-US"/>
        </a:p>
      </dgm:t>
    </dgm:pt>
    <dgm:pt modelId="{893519C6-B0D4-40D1-9299-7D4189280B0C}" type="pres">
      <dgm:prSet presAssocID="{3C9B79E0-8167-4DD1-8937-D060A8880427}" presName="spaceBetweenRectangles" presStyleCnt="0"/>
      <dgm:spPr/>
    </dgm:pt>
    <dgm:pt modelId="{2F4FCF47-00FF-4D8C-BCAC-1B4A98471557}" type="pres">
      <dgm:prSet presAssocID="{76516AE0-B2FD-45B5-A249-B805E648C268}" presName="parentLin" presStyleCnt="0"/>
      <dgm:spPr/>
    </dgm:pt>
    <dgm:pt modelId="{D5055306-D126-4F1A-9D4B-0979D271A3CD}" type="pres">
      <dgm:prSet presAssocID="{76516AE0-B2FD-45B5-A249-B805E648C268}" presName="parentLeftMargin" presStyleLbl="node1" presStyleIdx="1" presStyleCnt="3"/>
      <dgm:spPr/>
      <dgm:t>
        <a:bodyPr/>
        <a:lstStyle/>
        <a:p>
          <a:endParaRPr lang="en-US"/>
        </a:p>
      </dgm:t>
    </dgm:pt>
    <dgm:pt modelId="{FFCB1FAB-F343-4497-9E31-9572963F7F19}" type="pres">
      <dgm:prSet presAssocID="{76516AE0-B2FD-45B5-A249-B805E648C268}" presName="parentText" presStyleLbl="node1" presStyleIdx="2" presStyleCnt="3">
        <dgm:presLayoutVars>
          <dgm:chMax val="0"/>
          <dgm:bulletEnabled val="1"/>
        </dgm:presLayoutVars>
      </dgm:prSet>
      <dgm:spPr/>
      <dgm:t>
        <a:bodyPr/>
        <a:lstStyle/>
        <a:p>
          <a:endParaRPr lang="en-US"/>
        </a:p>
      </dgm:t>
    </dgm:pt>
    <dgm:pt modelId="{A21012B6-0CF4-45EC-AF17-5D73EF86B626}" type="pres">
      <dgm:prSet presAssocID="{76516AE0-B2FD-45B5-A249-B805E648C268}" presName="negativeSpace" presStyleCnt="0"/>
      <dgm:spPr/>
    </dgm:pt>
    <dgm:pt modelId="{915708CD-BBB6-4A68-9BC9-DB6571647522}" type="pres">
      <dgm:prSet presAssocID="{76516AE0-B2FD-45B5-A249-B805E648C268}" presName="childText" presStyleLbl="conFgAcc1" presStyleIdx="2" presStyleCnt="3">
        <dgm:presLayoutVars>
          <dgm:bulletEnabled val="1"/>
        </dgm:presLayoutVars>
      </dgm:prSet>
      <dgm:spPr/>
      <dgm:t>
        <a:bodyPr/>
        <a:lstStyle/>
        <a:p>
          <a:endParaRPr lang="en-US"/>
        </a:p>
      </dgm:t>
    </dgm:pt>
  </dgm:ptLst>
  <dgm:cxnLst>
    <dgm:cxn modelId="{4394531A-CFE7-4AE0-801C-E52CF8CA945D}" type="presOf" srcId="{76516AE0-B2FD-45B5-A249-B805E648C268}" destId="{D5055306-D126-4F1A-9D4B-0979D271A3CD}" srcOrd="0" destOrd="0" presId="urn:microsoft.com/office/officeart/2005/8/layout/list1"/>
    <dgm:cxn modelId="{CF59F326-033E-4076-9756-ED017E8E4A87}" type="presOf" srcId="{76516AE0-B2FD-45B5-A249-B805E648C268}" destId="{FFCB1FAB-F343-4497-9E31-9572963F7F19}" srcOrd="1" destOrd="0" presId="urn:microsoft.com/office/officeart/2005/8/layout/list1"/>
    <dgm:cxn modelId="{8C472B20-2072-4694-AF9F-AC3BDD9B7BAF}" type="presOf" srcId="{FEC171CC-5387-40A2-8E22-BF9204ED4F92}" destId="{6C2FA632-2CF5-4117-93CB-769B9CFF34E2}" srcOrd="1" destOrd="0" presId="urn:microsoft.com/office/officeart/2005/8/layout/list1"/>
    <dgm:cxn modelId="{FA15C229-6FC7-447A-B974-B4FC09C9C7DA}" type="presOf" srcId="{A345DB79-22CF-4E7A-8AAD-E93ED407496B}" destId="{8BADFEB2-6D9F-4FF6-8A19-62EDB3764F20}" srcOrd="0" destOrd="2" presId="urn:microsoft.com/office/officeart/2005/8/layout/list1"/>
    <dgm:cxn modelId="{928D747C-8B55-4CCE-B088-C63FAAB04CAE}" srcId="{502A48B5-2510-4266-9113-3A036B1ADCC3}" destId="{FEC171CC-5387-40A2-8E22-BF9204ED4F92}" srcOrd="0" destOrd="0" parTransId="{1B461DF1-2F8B-4EE8-9AD2-190192A2318B}" sibTransId="{D5AC15FA-3917-48A9-931E-44DBAB74E24A}"/>
    <dgm:cxn modelId="{E422B2F1-D8A9-4756-92F7-043D39278EB4}" type="presOf" srcId="{85EFE549-C2CB-42C8-8E92-2EAA863221DC}" destId="{915708CD-BBB6-4A68-9BC9-DB6571647522}" srcOrd="0" destOrd="1" presId="urn:microsoft.com/office/officeart/2005/8/layout/list1"/>
    <dgm:cxn modelId="{4E60BBA5-E0F4-4061-AF48-8FE2CAF8C86A}" type="presOf" srcId="{6862C20F-51D3-4D56-9227-783363201EF2}" destId="{8BADFEB2-6D9F-4FF6-8A19-62EDB3764F20}" srcOrd="0" destOrd="1" presId="urn:microsoft.com/office/officeart/2005/8/layout/list1"/>
    <dgm:cxn modelId="{D3E6F8B5-D8F1-47A5-8348-F5C245FC7CCC}" type="presOf" srcId="{FEC171CC-5387-40A2-8E22-BF9204ED4F92}" destId="{B13DB3A0-8A2B-4DD9-9235-6C408C8D9DE5}" srcOrd="0" destOrd="0" presId="urn:microsoft.com/office/officeart/2005/8/layout/list1"/>
    <dgm:cxn modelId="{43175603-A2DD-495E-9E62-3DC102F5C987}" type="presOf" srcId="{53C8FA64-A547-4A1C-A4F8-F7B8F4E15295}" destId="{8BADFEB2-6D9F-4FF6-8A19-62EDB3764F20}" srcOrd="0" destOrd="0" presId="urn:microsoft.com/office/officeart/2005/8/layout/list1"/>
    <dgm:cxn modelId="{9C999696-36F0-4CB5-AA2B-EC26E0E8389A}" srcId="{95EF5983-203F-4F8B-99E9-897B06569112}" destId="{53C8FA64-A547-4A1C-A4F8-F7B8F4E15295}" srcOrd="0" destOrd="0" parTransId="{47FC68F8-E5B5-463D-A10D-7AADD0827E61}" sibTransId="{0C543BED-3335-4F40-B41E-CB0B4A6EFEBE}"/>
    <dgm:cxn modelId="{E9939A8A-154E-41AC-A030-46D5D6557F8B}" type="presOf" srcId="{2B95A1A9-AD68-44FD-A59F-20D5278FC810}" destId="{915708CD-BBB6-4A68-9BC9-DB6571647522}" srcOrd="0" destOrd="0" presId="urn:microsoft.com/office/officeart/2005/8/layout/list1"/>
    <dgm:cxn modelId="{9E3353A8-339D-4159-9831-E0354269B3E6}" srcId="{502A48B5-2510-4266-9113-3A036B1ADCC3}" destId="{95EF5983-203F-4F8B-99E9-897B06569112}" srcOrd="1" destOrd="0" parTransId="{BEE0F175-4E48-4B76-BE2C-39A95DB9F6EF}" sibTransId="{3C9B79E0-8167-4DD1-8937-D060A8880427}"/>
    <dgm:cxn modelId="{5973ECE7-EE23-4E5A-BD98-A4D39573C6DE}" srcId="{76516AE0-B2FD-45B5-A249-B805E648C268}" destId="{85EFE549-C2CB-42C8-8E92-2EAA863221DC}" srcOrd="1" destOrd="0" parTransId="{7D6AAE14-87FB-410C-9D9A-BEF25BDFB180}" sibTransId="{435E3B76-5A5B-4002-92DB-C6951F5E33F8}"/>
    <dgm:cxn modelId="{F70F924D-61D0-49A8-98D6-F33D2BE44A38}" type="presOf" srcId="{502A48B5-2510-4266-9113-3A036B1ADCC3}" destId="{F10DA9F5-E434-4E08-87CB-CFF007EA8E54}" srcOrd="0" destOrd="0" presId="urn:microsoft.com/office/officeart/2005/8/layout/list1"/>
    <dgm:cxn modelId="{CE245356-8062-144B-8D83-184A431C2112}" srcId="{76516AE0-B2FD-45B5-A249-B805E648C268}" destId="{91012111-9B9A-E641-BD37-F5984CD8EE18}" srcOrd="2" destOrd="0" parTransId="{D09929FC-1860-4149-80C9-018D71C0D463}" sibTransId="{02ACBCE4-03B5-A147-8593-B110E7386FBB}"/>
    <dgm:cxn modelId="{F630BBC7-4C9D-4FF3-81FE-A78B54B3D8C6}" type="presOf" srcId="{95EF5983-203F-4F8B-99E9-897B06569112}" destId="{E99EF9FE-3701-498A-8BA9-D48F9D0B7694}" srcOrd="1" destOrd="0" presId="urn:microsoft.com/office/officeart/2005/8/layout/list1"/>
    <dgm:cxn modelId="{102166F5-CEF3-4E97-9D38-A025872ECC50}" srcId="{95EF5983-203F-4F8B-99E9-897B06569112}" destId="{A345DB79-22CF-4E7A-8AAD-E93ED407496B}" srcOrd="2" destOrd="0" parTransId="{FC987143-0458-4A28-B316-B8CA19D5B4A0}" sibTransId="{F61CFC4E-C67F-404E-9DFB-B0CE475CC284}"/>
    <dgm:cxn modelId="{65680BC7-1EF6-4BED-B2F2-F0316C8EE1E8}" srcId="{FEC171CC-5387-40A2-8E22-BF9204ED4F92}" destId="{C3A1C929-B332-4D92-9F3E-7D30328607A2}" srcOrd="0" destOrd="0" parTransId="{BEEE52A0-B2B1-4E54-BBEB-A02FAF8441F7}" sibTransId="{09979F58-DB4F-4F8A-965D-1A4E2081F64D}"/>
    <dgm:cxn modelId="{E43EAF70-0817-0D4F-8B1D-D6E899F5665F}" type="presOf" srcId="{91012111-9B9A-E641-BD37-F5984CD8EE18}" destId="{915708CD-BBB6-4A68-9BC9-DB6571647522}" srcOrd="0" destOrd="2" presId="urn:microsoft.com/office/officeart/2005/8/layout/list1"/>
    <dgm:cxn modelId="{01DF3915-4FAC-4638-A57B-E0E98E2C5A14}" type="presOf" srcId="{C3A1C929-B332-4D92-9F3E-7D30328607A2}" destId="{F4FE1C1E-A996-4C6E-81FD-9B6C7C5D15AA}" srcOrd="0" destOrd="0" presId="urn:microsoft.com/office/officeart/2005/8/layout/list1"/>
    <dgm:cxn modelId="{ADC5338A-E96B-4475-B564-BC4E2C0D190F}" type="presOf" srcId="{95EF5983-203F-4F8B-99E9-897B06569112}" destId="{E5860DB8-3515-46D3-9DBF-53532B377121}" srcOrd="0" destOrd="0" presId="urn:microsoft.com/office/officeart/2005/8/layout/list1"/>
    <dgm:cxn modelId="{A197DC2B-4A9A-41AC-9FEF-96BCA7CAF4F2}" srcId="{76516AE0-B2FD-45B5-A249-B805E648C268}" destId="{2B95A1A9-AD68-44FD-A59F-20D5278FC810}" srcOrd="0" destOrd="0" parTransId="{5777F5ED-DF7E-4EBB-A2E2-346E164E39B5}" sibTransId="{165C03AB-A972-4ABF-850B-00444EB74546}"/>
    <dgm:cxn modelId="{3E871A54-AC95-44BD-B7A1-BCF32BD519DC}" srcId="{95EF5983-203F-4F8B-99E9-897B06569112}" destId="{6862C20F-51D3-4D56-9227-783363201EF2}" srcOrd="1" destOrd="0" parTransId="{1A6CEAA7-AFC5-4D5E-9857-9A1DBE435C71}" sibTransId="{0A7BE370-6542-4462-8A39-2FD5F92DB2F7}"/>
    <dgm:cxn modelId="{0B60F8CC-69BB-4F34-941D-151B054DA1EF}" srcId="{502A48B5-2510-4266-9113-3A036B1ADCC3}" destId="{76516AE0-B2FD-45B5-A249-B805E648C268}" srcOrd="2" destOrd="0" parTransId="{D808AABB-A29F-4D51-9CAA-387FBEFEA307}" sibTransId="{BF991C44-0975-4AD1-BD68-29C4E2FF17A5}"/>
    <dgm:cxn modelId="{4663A025-20EA-44BD-9E5A-0F3AB49292A1}" type="presParOf" srcId="{F10DA9F5-E434-4E08-87CB-CFF007EA8E54}" destId="{6DB5E303-C3C1-4D33-A0B9-E7247FCDA8C3}" srcOrd="0" destOrd="0" presId="urn:microsoft.com/office/officeart/2005/8/layout/list1"/>
    <dgm:cxn modelId="{55D49E74-1EF3-4F8B-8144-D249C482CBEE}" type="presParOf" srcId="{6DB5E303-C3C1-4D33-A0B9-E7247FCDA8C3}" destId="{B13DB3A0-8A2B-4DD9-9235-6C408C8D9DE5}" srcOrd="0" destOrd="0" presId="urn:microsoft.com/office/officeart/2005/8/layout/list1"/>
    <dgm:cxn modelId="{BC664A8F-97B5-4257-8821-18689D1A2D27}" type="presParOf" srcId="{6DB5E303-C3C1-4D33-A0B9-E7247FCDA8C3}" destId="{6C2FA632-2CF5-4117-93CB-769B9CFF34E2}" srcOrd="1" destOrd="0" presId="urn:microsoft.com/office/officeart/2005/8/layout/list1"/>
    <dgm:cxn modelId="{CA95A43D-E7F4-441C-A5DB-84C4157F35F2}" type="presParOf" srcId="{F10DA9F5-E434-4E08-87CB-CFF007EA8E54}" destId="{44C2E016-008D-4C47-B201-544BD23A6DA0}" srcOrd="1" destOrd="0" presId="urn:microsoft.com/office/officeart/2005/8/layout/list1"/>
    <dgm:cxn modelId="{E154EA9B-02E6-4688-AD73-4749F5FB6C26}" type="presParOf" srcId="{F10DA9F5-E434-4E08-87CB-CFF007EA8E54}" destId="{F4FE1C1E-A996-4C6E-81FD-9B6C7C5D15AA}" srcOrd="2" destOrd="0" presId="urn:microsoft.com/office/officeart/2005/8/layout/list1"/>
    <dgm:cxn modelId="{603109E1-38A3-46D8-B4A3-2DA9780623EF}" type="presParOf" srcId="{F10DA9F5-E434-4E08-87CB-CFF007EA8E54}" destId="{8577666C-4562-48C9-9C18-3E82ADEFE8A2}" srcOrd="3" destOrd="0" presId="urn:microsoft.com/office/officeart/2005/8/layout/list1"/>
    <dgm:cxn modelId="{1C6CC1FD-8139-4813-83A7-96007CC5FD05}" type="presParOf" srcId="{F10DA9F5-E434-4E08-87CB-CFF007EA8E54}" destId="{39065C36-D425-4497-8077-E35EA7CA848B}" srcOrd="4" destOrd="0" presId="urn:microsoft.com/office/officeart/2005/8/layout/list1"/>
    <dgm:cxn modelId="{F65F639A-C0DA-4C48-B061-C7645A7EFCDE}" type="presParOf" srcId="{39065C36-D425-4497-8077-E35EA7CA848B}" destId="{E5860DB8-3515-46D3-9DBF-53532B377121}" srcOrd="0" destOrd="0" presId="urn:microsoft.com/office/officeart/2005/8/layout/list1"/>
    <dgm:cxn modelId="{2BDCCA53-69D4-4729-BBD5-F24C23FFC7C7}" type="presParOf" srcId="{39065C36-D425-4497-8077-E35EA7CA848B}" destId="{E99EF9FE-3701-498A-8BA9-D48F9D0B7694}" srcOrd="1" destOrd="0" presId="urn:microsoft.com/office/officeart/2005/8/layout/list1"/>
    <dgm:cxn modelId="{326D2322-1F94-45E9-AEFD-0865194AC5DC}" type="presParOf" srcId="{F10DA9F5-E434-4E08-87CB-CFF007EA8E54}" destId="{F002B623-E749-41FA-AFE7-0FE0241BD13D}" srcOrd="5" destOrd="0" presId="urn:microsoft.com/office/officeart/2005/8/layout/list1"/>
    <dgm:cxn modelId="{CC231BD3-835B-45EE-9893-BCC952CEB5B9}" type="presParOf" srcId="{F10DA9F5-E434-4E08-87CB-CFF007EA8E54}" destId="{8BADFEB2-6D9F-4FF6-8A19-62EDB3764F20}" srcOrd="6" destOrd="0" presId="urn:microsoft.com/office/officeart/2005/8/layout/list1"/>
    <dgm:cxn modelId="{463D189D-7A98-4B6D-9229-A70C123259DB}" type="presParOf" srcId="{F10DA9F5-E434-4E08-87CB-CFF007EA8E54}" destId="{893519C6-B0D4-40D1-9299-7D4189280B0C}" srcOrd="7" destOrd="0" presId="urn:microsoft.com/office/officeart/2005/8/layout/list1"/>
    <dgm:cxn modelId="{BB911918-E9A1-4A48-B209-86130CEA8E07}" type="presParOf" srcId="{F10DA9F5-E434-4E08-87CB-CFF007EA8E54}" destId="{2F4FCF47-00FF-4D8C-BCAC-1B4A98471557}" srcOrd="8" destOrd="0" presId="urn:microsoft.com/office/officeart/2005/8/layout/list1"/>
    <dgm:cxn modelId="{78C98C76-4076-4E4E-A723-D7B70DBBA60F}" type="presParOf" srcId="{2F4FCF47-00FF-4D8C-BCAC-1B4A98471557}" destId="{D5055306-D126-4F1A-9D4B-0979D271A3CD}" srcOrd="0" destOrd="0" presId="urn:microsoft.com/office/officeart/2005/8/layout/list1"/>
    <dgm:cxn modelId="{97393A60-6EB7-4E45-AEB1-1975B8C97AF8}" type="presParOf" srcId="{2F4FCF47-00FF-4D8C-BCAC-1B4A98471557}" destId="{FFCB1FAB-F343-4497-9E31-9572963F7F19}" srcOrd="1" destOrd="0" presId="urn:microsoft.com/office/officeart/2005/8/layout/list1"/>
    <dgm:cxn modelId="{3C7A792D-DDB7-467A-84FB-002636CA2EF9}" type="presParOf" srcId="{F10DA9F5-E434-4E08-87CB-CFF007EA8E54}" destId="{A21012B6-0CF4-45EC-AF17-5D73EF86B626}" srcOrd="9" destOrd="0" presId="urn:microsoft.com/office/officeart/2005/8/layout/list1"/>
    <dgm:cxn modelId="{87D665AF-659B-49D3-9439-5A33066E62D0}" type="presParOf" srcId="{F10DA9F5-E434-4E08-87CB-CFF007EA8E54}" destId="{915708CD-BBB6-4A68-9BC9-DB6571647522}" srcOrd="10" destOrd="0" presId="urn:microsoft.com/office/officeart/2005/8/layout/list1"/>
  </dgm:cxnLst>
  <dgm:bg/>
  <dgm:whole/>
  <dgm:extLst>
    <a:ext uri="http://schemas.microsoft.com/office/drawing/2008/diagram">
      <dsp:dataModelExt xmlns:dgm="http://schemas.openxmlformats.org/drawingml/2006/diagram" xmlns:a="http://schemas.openxmlformats.org/drawingml/2006/main"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7234FC-34C2-4AEC-8F82-4A8E33631598}">
      <dsp:nvSpPr>
        <dsp:cNvPr id="0" name=""/>
        <dsp:cNvSpPr/>
      </dsp:nvSpPr>
      <dsp:spPr>
        <a:xfrm>
          <a:off x="0" y="336457"/>
          <a:ext cx="8839200" cy="7772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437388"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New title is: “The Top 10 Most Critical Web Application Security </a:t>
          </a:r>
          <a:r>
            <a:rPr lang="en-US" sz="1600" u="sng" kern="1200" dirty="0" smtClean="0"/>
            <a:t>Risks</a:t>
          </a:r>
          <a:r>
            <a:rPr lang="en-US" sz="1600" kern="1200" dirty="0" smtClean="0"/>
            <a:t>”</a:t>
          </a:r>
          <a:endParaRPr lang="en-US" sz="1600" kern="1200" dirty="0"/>
        </a:p>
      </dsp:txBody>
      <dsp:txXfrm>
        <a:off x="0" y="336457"/>
        <a:ext cx="8839200" cy="777262"/>
      </dsp:txXfrm>
    </dsp:sp>
    <dsp:sp modelId="{EECC9B0E-3D40-41CE-8C27-DB1AB293F165}">
      <dsp:nvSpPr>
        <dsp:cNvPr id="0" name=""/>
        <dsp:cNvSpPr/>
      </dsp:nvSpPr>
      <dsp:spPr>
        <a:xfrm>
          <a:off x="441960" y="26497"/>
          <a:ext cx="5882646" cy="6199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889000">
            <a:lnSpc>
              <a:spcPct val="90000"/>
            </a:lnSpc>
            <a:spcBef>
              <a:spcPct val="0"/>
            </a:spcBef>
            <a:spcAft>
              <a:spcPct val="35000"/>
            </a:spcAft>
          </a:pPr>
          <a:r>
            <a:rPr lang="en-US" sz="2000" b="1" kern="1200" dirty="0" smtClean="0"/>
            <a:t>It’s About </a:t>
          </a:r>
          <a:r>
            <a:rPr lang="en-US" sz="2000" b="1" u="sng" kern="1200" dirty="0" smtClean="0"/>
            <a:t>Risks</a:t>
          </a:r>
          <a:r>
            <a:rPr lang="en-US" sz="2000" b="1" kern="1200" dirty="0" smtClean="0"/>
            <a:t>, Not Just Vulnerabilities</a:t>
          </a:r>
          <a:endParaRPr lang="en-US" sz="2000" b="1" kern="1200" dirty="0"/>
        </a:p>
      </dsp:txBody>
      <dsp:txXfrm>
        <a:off x="441960" y="26497"/>
        <a:ext cx="5882646" cy="619920"/>
      </dsp:txXfrm>
    </dsp:sp>
    <dsp:sp modelId="{30EE8C5C-690F-4BB4-834D-FD3892049F31}">
      <dsp:nvSpPr>
        <dsp:cNvPr id="0" name=""/>
        <dsp:cNvSpPr/>
      </dsp:nvSpPr>
      <dsp:spPr>
        <a:xfrm>
          <a:off x="0" y="1537079"/>
          <a:ext cx="8839200" cy="7772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437388"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Based on the OWASP Risk Rating Methodology, used to prioritize Top 10</a:t>
          </a:r>
          <a:endParaRPr lang="en-US" sz="1600" kern="1200" dirty="0"/>
        </a:p>
      </dsp:txBody>
      <dsp:txXfrm>
        <a:off x="0" y="1537079"/>
        <a:ext cx="8839200" cy="777262"/>
      </dsp:txXfrm>
    </dsp:sp>
    <dsp:sp modelId="{BB7965C2-AA11-47B5-8B03-E09E683DC7B5}">
      <dsp:nvSpPr>
        <dsp:cNvPr id="0" name=""/>
        <dsp:cNvSpPr/>
      </dsp:nvSpPr>
      <dsp:spPr>
        <a:xfrm>
          <a:off x="441960" y="1227119"/>
          <a:ext cx="5882646" cy="6199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889000">
            <a:lnSpc>
              <a:spcPct val="90000"/>
            </a:lnSpc>
            <a:spcBef>
              <a:spcPct val="0"/>
            </a:spcBef>
            <a:spcAft>
              <a:spcPct val="35000"/>
            </a:spcAft>
          </a:pPr>
          <a:r>
            <a:rPr lang="en-US" sz="2000" b="1" kern="1200" dirty="0" smtClean="0"/>
            <a:t>OWASP Top 10 Risk Rating Methodology</a:t>
          </a:r>
          <a:endParaRPr lang="en-US" sz="2000" b="1" kern="1200" dirty="0"/>
        </a:p>
      </dsp:txBody>
      <dsp:txXfrm>
        <a:off x="441960" y="1227119"/>
        <a:ext cx="5882646" cy="619920"/>
      </dsp:txXfrm>
    </dsp:sp>
    <dsp:sp modelId="{7098E34F-EAB4-411E-8D19-C05A3F8A6508}">
      <dsp:nvSpPr>
        <dsp:cNvPr id="0" name=""/>
        <dsp:cNvSpPr/>
      </dsp:nvSpPr>
      <dsp:spPr>
        <a:xfrm>
          <a:off x="0" y="2737702"/>
          <a:ext cx="8839200" cy="264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020" tIns="437388" rIns="686020"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tx2"/>
              </a:solidFill>
            </a:rPr>
            <a:t>Added: A6 – Security </a:t>
          </a:r>
          <a:r>
            <a:rPr lang="en-US" sz="1600" b="1" kern="1200" dirty="0" err="1" smtClean="0">
              <a:solidFill>
                <a:schemeClr val="tx2"/>
              </a:solidFill>
            </a:rPr>
            <a:t>Misconfiguration</a:t>
          </a:r>
          <a:endParaRPr lang="en-US" sz="1600" b="1" kern="1200" dirty="0"/>
        </a:p>
        <a:p>
          <a:pPr marL="457200" lvl="2" indent="-114300" algn="l" defTabSz="622300">
            <a:lnSpc>
              <a:spcPct val="90000"/>
            </a:lnSpc>
            <a:spcBef>
              <a:spcPct val="0"/>
            </a:spcBef>
            <a:spcAft>
              <a:spcPts val="600"/>
            </a:spcAft>
            <a:buChar char="••"/>
          </a:pPr>
          <a:r>
            <a:rPr lang="en-US" sz="1400" kern="1200" dirty="0" smtClean="0">
              <a:solidFill>
                <a:schemeClr val="tx2"/>
              </a:solidFill>
            </a:rPr>
            <a:t>Was A10 in 2004 Top 10: Insecure Configuration Management</a:t>
          </a:r>
        </a:p>
        <a:p>
          <a:pPr marL="171450" lvl="1" indent="-171450" algn="l" defTabSz="711200">
            <a:lnSpc>
              <a:spcPct val="90000"/>
            </a:lnSpc>
            <a:spcBef>
              <a:spcPct val="0"/>
            </a:spcBef>
            <a:spcAft>
              <a:spcPct val="15000"/>
            </a:spcAft>
            <a:buChar char="••"/>
          </a:pPr>
          <a:r>
            <a:rPr lang="en-US" sz="1600" b="1" kern="1200" dirty="0" smtClean="0">
              <a:solidFill>
                <a:schemeClr val="tx2"/>
              </a:solidFill>
            </a:rPr>
            <a:t>Added: A8 – </a:t>
          </a:r>
          <a:r>
            <a:rPr lang="en-US" sz="1600" b="1" kern="1200" dirty="0" err="1" smtClean="0">
              <a:solidFill>
                <a:schemeClr val="tx2"/>
              </a:solidFill>
            </a:rPr>
            <a:t>Unvalidated</a:t>
          </a:r>
          <a:r>
            <a:rPr lang="en-US" sz="1600" b="1" kern="1200" dirty="0" smtClean="0">
              <a:solidFill>
                <a:schemeClr val="tx2"/>
              </a:solidFill>
            </a:rPr>
            <a:t> Redirects and Forwards</a:t>
          </a:r>
        </a:p>
        <a:p>
          <a:pPr marL="457200" lvl="2" indent="-114300" algn="l" defTabSz="622300">
            <a:lnSpc>
              <a:spcPct val="90000"/>
            </a:lnSpc>
            <a:spcBef>
              <a:spcPct val="0"/>
            </a:spcBef>
            <a:spcAft>
              <a:spcPts val="600"/>
            </a:spcAft>
            <a:buChar char="••"/>
          </a:pPr>
          <a:r>
            <a:rPr lang="en-US" sz="1400" kern="1200" dirty="0" smtClean="0">
              <a:solidFill>
                <a:schemeClr val="tx2"/>
              </a:solidFill>
            </a:rPr>
            <a:t>Relatively common and VERY dangerous flaw that is not well known</a:t>
          </a:r>
        </a:p>
        <a:p>
          <a:pPr marL="171450" lvl="1" indent="-171450" algn="l" defTabSz="711200">
            <a:lnSpc>
              <a:spcPct val="90000"/>
            </a:lnSpc>
            <a:spcBef>
              <a:spcPct val="0"/>
            </a:spcBef>
            <a:spcAft>
              <a:spcPct val="15000"/>
            </a:spcAft>
            <a:buChar char="••"/>
          </a:pPr>
          <a:r>
            <a:rPr lang="en-US" sz="1600" b="1" kern="1200" dirty="0" smtClean="0">
              <a:solidFill>
                <a:schemeClr val="tx2"/>
              </a:solidFill>
            </a:rPr>
            <a:t>Removed: A3 – Malicious File Execution</a:t>
          </a:r>
        </a:p>
        <a:p>
          <a:pPr marL="457200" lvl="2" indent="-114300" algn="l" defTabSz="622300">
            <a:lnSpc>
              <a:spcPct val="90000"/>
            </a:lnSpc>
            <a:spcBef>
              <a:spcPct val="0"/>
            </a:spcBef>
            <a:spcAft>
              <a:spcPts val="600"/>
            </a:spcAft>
            <a:buChar char="••"/>
          </a:pPr>
          <a:r>
            <a:rPr lang="en-US" sz="1400" kern="1200" dirty="0" smtClean="0">
              <a:solidFill>
                <a:schemeClr val="tx2"/>
              </a:solidFill>
            </a:rPr>
            <a:t>Primarily a PHP flaw that is dropping in prevalence</a:t>
          </a:r>
          <a:endParaRPr lang="en-US" sz="1600" kern="1200" dirty="0" smtClean="0">
            <a:solidFill>
              <a:schemeClr val="tx2"/>
            </a:solidFill>
          </a:endParaRPr>
        </a:p>
        <a:p>
          <a:pPr marL="171450" lvl="1" indent="-171450" algn="l" defTabSz="711200">
            <a:lnSpc>
              <a:spcPct val="90000"/>
            </a:lnSpc>
            <a:spcBef>
              <a:spcPct val="0"/>
            </a:spcBef>
            <a:spcAft>
              <a:spcPct val="15000"/>
            </a:spcAft>
            <a:buChar char="••"/>
          </a:pPr>
          <a:r>
            <a:rPr lang="en-US" sz="1600" b="1" kern="1200" dirty="0" smtClean="0">
              <a:solidFill>
                <a:schemeClr val="tx2"/>
              </a:solidFill>
            </a:rPr>
            <a:t>Removed: A6 – Information Leakage and Improper Error Handling</a:t>
          </a:r>
        </a:p>
        <a:p>
          <a:pPr marL="457200" lvl="2" indent="-114300" algn="l" defTabSz="622300">
            <a:lnSpc>
              <a:spcPct val="90000"/>
            </a:lnSpc>
            <a:spcBef>
              <a:spcPct val="0"/>
            </a:spcBef>
            <a:spcAft>
              <a:spcPct val="15000"/>
            </a:spcAft>
            <a:buChar char="••"/>
          </a:pPr>
          <a:r>
            <a:rPr lang="en-US" sz="1400" kern="1200" dirty="0" smtClean="0">
              <a:solidFill>
                <a:schemeClr val="tx2"/>
              </a:solidFill>
            </a:rPr>
            <a:t>A very prevalent flaw, that does not introduce much risk (normally)</a:t>
          </a:r>
          <a:endParaRPr lang="en-US" sz="1400" kern="1200" dirty="0"/>
        </a:p>
      </dsp:txBody>
      <dsp:txXfrm>
        <a:off x="0" y="2737702"/>
        <a:ext cx="8839200" cy="2646000"/>
      </dsp:txXfrm>
    </dsp:sp>
    <dsp:sp modelId="{25BE8F90-EC86-4FC1-B0D4-0C0B50734FD4}">
      <dsp:nvSpPr>
        <dsp:cNvPr id="0" name=""/>
        <dsp:cNvSpPr/>
      </dsp:nvSpPr>
      <dsp:spPr>
        <a:xfrm>
          <a:off x="441960" y="2427742"/>
          <a:ext cx="5882646" cy="6199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871" tIns="0" rIns="233871" bIns="0" numCol="1" spcCol="1270" anchor="ctr" anchorCtr="0">
          <a:noAutofit/>
        </a:bodyPr>
        <a:lstStyle/>
        <a:p>
          <a:pPr lvl="0" algn="l" defTabSz="889000">
            <a:lnSpc>
              <a:spcPct val="90000"/>
            </a:lnSpc>
            <a:spcBef>
              <a:spcPct val="0"/>
            </a:spcBef>
            <a:spcAft>
              <a:spcPct val="35000"/>
            </a:spcAft>
          </a:pPr>
          <a:r>
            <a:rPr lang="en-US" sz="2000" b="1" kern="1200" dirty="0" smtClean="0"/>
            <a:t>2 Risks Added, 2 Dropped</a:t>
          </a:r>
          <a:endParaRPr lang="en-US" sz="2000" b="1" kern="1200" dirty="0"/>
        </a:p>
      </dsp:txBody>
      <dsp:txXfrm>
        <a:off x="441960" y="2427742"/>
        <a:ext cx="5882646" cy="61992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F40EA1-93B0-41A9-AB58-A512C231CA02}">
      <dsp:nvSpPr>
        <dsp:cNvPr id="0" name=""/>
        <dsp:cNvSpPr/>
      </dsp:nvSpPr>
      <dsp:spPr>
        <a:xfrm>
          <a:off x="0" y="489075"/>
          <a:ext cx="8763000" cy="1304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374904" rIns="6801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And frequently include user supplied parameters in the destination URL</a:t>
          </a:r>
        </a:p>
        <a:p>
          <a:pPr marL="171450" lvl="1" indent="-171450" algn="l" defTabSz="800100">
            <a:lnSpc>
              <a:spcPct val="90000"/>
            </a:lnSpc>
            <a:spcBef>
              <a:spcPct val="0"/>
            </a:spcBef>
            <a:spcAft>
              <a:spcPct val="15000"/>
            </a:spcAft>
            <a:buChar char="••"/>
          </a:pPr>
          <a:r>
            <a:rPr lang="en-US" sz="1800" kern="1200" dirty="0" smtClean="0"/>
            <a:t>If they aren’t validated, attacker can send victim to a site of their choice</a:t>
          </a:r>
        </a:p>
      </dsp:txBody>
      <dsp:txXfrm>
        <a:off x="0" y="489075"/>
        <a:ext cx="8763000" cy="1304100"/>
      </dsp:txXfrm>
    </dsp:sp>
    <dsp:sp modelId="{81A8D53A-045C-48B3-8F34-733007B211D3}">
      <dsp:nvSpPr>
        <dsp:cNvPr id="0" name=""/>
        <dsp:cNvSpPr/>
      </dsp:nvSpPr>
      <dsp:spPr>
        <a:xfrm>
          <a:off x="438150" y="225779"/>
          <a:ext cx="613410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kern="1200" dirty="0" smtClean="0"/>
            <a:t>Web application redirects are very common</a:t>
          </a:r>
          <a:endParaRPr lang="en-US" sz="1800" kern="1200" dirty="0"/>
        </a:p>
      </dsp:txBody>
      <dsp:txXfrm>
        <a:off x="438150" y="225779"/>
        <a:ext cx="6134100" cy="531360"/>
      </dsp:txXfrm>
    </dsp:sp>
    <dsp:sp modelId="{283E2ADF-9E12-4337-96DE-E31FAE70CFE0}">
      <dsp:nvSpPr>
        <dsp:cNvPr id="0" name=""/>
        <dsp:cNvSpPr/>
      </dsp:nvSpPr>
      <dsp:spPr>
        <a:xfrm>
          <a:off x="0" y="2158439"/>
          <a:ext cx="8763000"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374904" rIns="6801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They internally send the request to a new page in the same application</a:t>
          </a:r>
        </a:p>
        <a:p>
          <a:pPr marL="171450" lvl="1" indent="-171450" algn="l" defTabSz="800100">
            <a:lnSpc>
              <a:spcPct val="90000"/>
            </a:lnSpc>
            <a:spcBef>
              <a:spcPct val="0"/>
            </a:spcBef>
            <a:spcAft>
              <a:spcPct val="15000"/>
            </a:spcAft>
            <a:buChar char="••"/>
          </a:pPr>
          <a:r>
            <a:rPr lang="en-US" sz="1800" kern="1200" dirty="0" smtClean="0"/>
            <a:t>Sometimes parameters define the target page</a:t>
          </a:r>
        </a:p>
        <a:p>
          <a:pPr marL="171450" lvl="1" indent="-171450" algn="l" defTabSz="800100">
            <a:lnSpc>
              <a:spcPct val="90000"/>
            </a:lnSpc>
            <a:spcBef>
              <a:spcPct val="0"/>
            </a:spcBef>
            <a:spcAft>
              <a:spcPct val="15000"/>
            </a:spcAft>
            <a:buChar char="••"/>
          </a:pPr>
          <a:r>
            <a:rPr lang="en-US" sz="1800" kern="1200" dirty="0" smtClean="0"/>
            <a:t>If not validated, attacker may be able to use </a:t>
          </a:r>
          <a:r>
            <a:rPr lang="en-US" sz="1800" kern="1200" dirty="0" err="1" smtClean="0"/>
            <a:t>unvalidated</a:t>
          </a:r>
          <a:r>
            <a:rPr lang="en-US" sz="1800" kern="1200" dirty="0" smtClean="0"/>
            <a:t> forward to bypass authentication or authorization checks</a:t>
          </a:r>
        </a:p>
      </dsp:txBody>
      <dsp:txXfrm>
        <a:off x="0" y="2158439"/>
        <a:ext cx="8763000" cy="1587600"/>
      </dsp:txXfrm>
    </dsp:sp>
    <dsp:sp modelId="{113676CA-F308-4C84-A887-F499B3FF5A9B}">
      <dsp:nvSpPr>
        <dsp:cNvPr id="0" name=""/>
        <dsp:cNvSpPr/>
      </dsp:nvSpPr>
      <dsp:spPr>
        <a:xfrm>
          <a:off x="438150" y="1892759"/>
          <a:ext cx="613410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kern="1200" dirty="0" smtClean="0"/>
            <a:t>Forwards (</a:t>
          </a:r>
          <a:r>
            <a:rPr lang="en-US" sz="1400" kern="1200" dirty="0" smtClean="0"/>
            <a:t>aka Transfer in .NET</a:t>
          </a:r>
          <a:r>
            <a:rPr lang="en-US" sz="1800" kern="1200" dirty="0" smtClean="0"/>
            <a:t>) are common too</a:t>
          </a:r>
        </a:p>
      </dsp:txBody>
      <dsp:txXfrm>
        <a:off x="438150" y="1892759"/>
        <a:ext cx="6134100" cy="531360"/>
      </dsp:txXfrm>
    </dsp:sp>
    <dsp:sp modelId="{3EE93D49-400E-44AF-8E6B-7B9430869BBE}">
      <dsp:nvSpPr>
        <dsp:cNvPr id="0" name=""/>
        <dsp:cNvSpPr/>
      </dsp:nvSpPr>
      <dsp:spPr>
        <a:xfrm>
          <a:off x="0" y="4108920"/>
          <a:ext cx="8763000" cy="1304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374904" rIns="68010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Redirect victim to phishing or malware site</a:t>
          </a:r>
        </a:p>
        <a:p>
          <a:pPr marL="171450" lvl="1" indent="-171450" algn="l" defTabSz="800100">
            <a:lnSpc>
              <a:spcPct val="90000"/>
            </a:lnSpc>
            <a:spcBef>
              <a:spcPct val="0"/>
            </a:spcBef>
            <a:spcAft>
              <a:spcPct val="15000"/>
            </a:spcAft>
            <a:buChar char="••"/>
          </a:pPr>
          <a:r>
            <a:rPr lang="en-US" sz="1800" kern="1200" dirty="0" smtClean="0"/>
            <a:t>Attacker’s request is forwarded past security checks, allowing unauthorized function or data access</a:t>
          </a:r>
          <a:endParaRPr lang="en-US" sz="1800" kern="1200" dirty="0"/>
        </a:p>
      </dsp:txBody>
      <dsp:txXfrm>
        <a:off x="0" y="4108920"/>
        <a:ext cx="8763000" cy="1304100"/>
      </dsp:txXfrm>
    </dsp:sp>
    <dsp:sp modelId="{16705340-0965-4EB0-9C8F-0B8BAEF7B685}">
      <dsp:nvSpPr>
        <dsp:cNvPr id="0" name=""/>
        <dsp:cNvSpPr/>
      </dsp:nvSpPr>
      <dsp:spPr>
        <a:xfrm>
          <a:off x="438150" y="3843240"/>
          <a:ext cx="613410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800100">
            <a:lnSpc>
              <a:spcPct val="90000"/>
            </a:lnSpc>
            <a:spcBef>
              <a:spcPct val="0"/>
            </a:spcBef>
            <a:spcAft>
              <a:spcPct val="35000"/>
            </a:spcAft>
          </a:pPr>
          <a:r>
            <a:rPr lang="en-US" sz="1800" kern="1200" dirty="0" smtClean="0"/>
            <a:t>Typical Impact</a:t>
          </a:r>
        </a:p>
      </dsp:txBody>
      <dsp:txXfrm>
        <a:off x="438150" y="3843240"/>
        <a:ext cx="6134100" cy="53136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55766A-AD1A-4BD8-AF7D-FE5A11A1E61A}">
      <dsp:nvSpPr>
        <dsp:cNvPr id="0" name=""/>
        <dsp:cNvSpPr/>
      </dsp:nvSpPr>
      <dsp:spPr>
        <a:xfrm>
          <a:off x="0" y="300299"/>
          <a:ext cx="8305800"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416560" rIns="644622" bIns="113792"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Failure to identify all sensitive data</a:t>
          </a:r>
        </a:p>
        <a:p>
          <a:pPr marL="171450" lvl="1" indent="-171450" algn="l" defTabSz="800100">
            <a:lnSpc>
              <a:spcPct val="90000"/>
            </a:lnSpc>
            <a:spcBef>
              <a:spcPct val="0"/>
            </a:spcBef>
            <a:spcAft>
              <a:spcPct val="15000"/>
            </a:spcAft>
            <a:buChar char="••"/>
          </a:pPr>
          <a:r>
            <a:rPr lang="en-US" sz="1800" kern="1200" dirty="0" smtClean="0"/>
            <a:t>Failure to identify all the places that this sensitive data gets stored</a:t>
          </a:r>
        </a:p>
        <a:p>
          <a:pPr marL="342900" lvl="2" indent="-171450" algn="l" defTabSz="711200">
            <a:lnSpc>
              <a:spcPct val="90000"/>
            </a:lnSpc>
            <a:spcBef>
              <a:spcPct val="0"/>
            </a:spcBef>
            <a:spcAft>
              <a:spcPct val="15000"/>
            </a:spcAft>
            <a:buChar char="••"/>
          </a:pPr>
          <a:r>
            <a:rPr lang="en-US" sz="1600" kern="1200" dirty="0" smtClean="0"/>
            <a:t>Databases, files, directories, log files, backups, etc.</a:t>
          </a:r>
        </a:p>
        <a:p>
          <a:pPr marL="171450" lvl="1" indent="-171450" algn="l" defTabSz="800100">
            <a:lnSpc>
              <a:spcPct val="90000"/>
            </a:lnSpc>
            <a:spcBef>
              <a:spcPct val="0"/>
            </a:spcBef>
            <a:spcAft>
              <a:spcPct val="15000"/>
            </a:spcAft>
            <a:buChar char="••"/>
          </a:pPr>
          <a:r>
            <a:rPr lang="en-US" sz="1800" kern="1200" dirty="0" smtClean="0"/>
            <a:t>Failure to properly protect this data in every location</a:t>
          </a:r>
        </a:p>
      </dsp:txBody>
      <dsp:txXfrm>
        <a:off x="0" y="300299"/>
        <a:ext cx="8305800" cy="1638000"/>
      </dsp:txXfrm>
    </dsp:sp>
    <dsp:sp modelId="{5C1B0F61-0110-42A2-8473-2313298D993C}">
      <dsp:nvSpPr>
        <dsp:cNvPr id="0" name=""/>
        <dsp:cNvSpPr/>
      </dsp:nvSpPr>
      <dsp:spPr>
        <a:xfrm>
          <a:off x="415290" y="5099"/>
          <a:ext cx="5814060"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89000">
            <a:lnSpc>
              <a:spcPct val="90000"/>
            </a:lnSpc>
            <a:spcBef>
              <a:spcPct val="0"/>
            </a:spcBef>
            <a:spcAft>
              <a:spcPct val="35000"/>
            </a:spcAft>
          </a:pPr>
          <a:r>
            <a:rPr lang="en-US" sz="2000" kern="1200" dirty="0" smtClean="0"/>
            <a:t>Storing sensitive data insecurely</a:t>
          </a:r>
          <a:endParaRPr lang="en-US" sz="2200" kern="1200" dirty="0"/>
        </a:p>
      </dsp:txBody>
      <dsp:txXfrm>
        <a:off x="415290" y="5099"/>
        <a:ext cx="5814060" cy="590400"/>
      </dsp:txXfrm>
    </dsp:sp>
    <dsp:sp modelId="{1DA5C2A3-D57B-47CF-BECF-2056B3723615}">
      <dsp:nvSpPr>
        <dsp:cNvPr id="0" name=""/>
        <dsp:cNvSpPr/>
      </dsp:nvSpPr>
      <dsp:spPr>
        <a:xfrm>
          <a:off x="0" y="2341499"/>
          <a:ext cx="8305800" cy="2835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416560" rIns="644622" bIns="113792"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Attackers access or modify confidential or private information</a:t>
          </a:r>
        </a:p>
        <a:p>
          <a:pPr marL="342900" lvl="2" indent="-171450" algn="l" defTabSz="711200">
            <a:lnSpc>
              <a:spcPct val="90000"/>
            </a:lnSpc>
            <a:spcBef>
              <a:spcPct val="0"/>
            </a:spcBef>
            <a:spcAft>
              <a:spcPct val="15000"/>
            </a:spcAft>
            <a:buChar char="••"/>
          </a:pPr>
          <a:r>
            <a:rPr lang="en-US" sz="1600" kern="1200" dirty="0" err="1" smtClean="0"/>
            <a:t>e.g</a:t>
          </a:r>
          <a:r>
            <a:rPr lang="en-US" sz="1600" kern="1200" dirty="0" smtClean="0"/>
            <a:t>, credit cards, health care records, financial data (yours or your customers)</a:t>
          </a:r>
        </a:p>
        <a:p>
          <a:pPr marL="171450" lvl="1" indent="-171450" algn="l" defTabSz="755650">
            <a:lnSpc>
              <a:spcPct val="90000"/>
            </a:lnSpc>
            <a:spcBef>
              <a:spcPct val="0"/>
            </a:spcBef>
            <a:spcAft>
              <a:spcPct val="15000"/>
            </a:spcAft>
            <a:buChar char="••"/>
          </a:pPr>
          <a:r>
            <a:rPr lang="en-US" sz="1700" kern="1200" dirty="0" smtClean="0"/>
            <a:t>Attackers extract secrets to use in additional attacks</a:t>
          </a:r>
        </a:p>
        <a:p>
          <a:pPr marL="171450" lvl="1" indent="-171450" algn="l" defTabSz="755650">
            <a:lnSpc>
              <a:spcPct val="90000"/>
            </a:lnSpc>
            <a:spcBef>
              <a:spcPct val="0"/>
            </a:spcBef>
            <a:spcAft>
              <a:spcPct val="15000"/>
            </a:spcAft>
            <a:buChar char="••"/>
          </a:pPr>
          <a:r>
            <a:rPr lang="en-US" sz="1700" kern="1200" dirty="0" smtClean="0"/>
            <a:t>Company embarrassment, customer dissatisfaction, and loss of trust</a:t>
          </a:r>
        </a:p>
        <a:p>
          <a:pPr marL="171450" lvl="1" indent="-171450" algn="l" defTabSz="755650">
            <a:lnSpc>
              <a:spcPct val="90000"/>
            </a:lnSpc>
            <a:spcBef>
              <a:spcPct val="0"/>
            </a:spcBef>
            <a:spcAft>
              <a:spcPct val="15000"/>
            </a:spcAft>
            <a:buChar char="••"/>
          </a:pPr>
          <a:r>
            <a:rPr lang="en-US" sz="1700" kern="1200" dirty="0" smtClean="0"/>
            <a:t>Expense of cleaning up the incident, such as forensics, sending apology letters, reissuing thousands of credit cards, providing identity theft insurance</a:t>
          </a:r>
        </a:p>
        <a:p>
          <a:pPr marL="171450" lvl="1" indent="-171450" algn="l" defTabSz="755650">
            <a:lnSpc>
              <a:spcPct val="90000"/>
            </a:lnSpc>
            <a:spcBef>
              <a:spcPct val="0"/>
            </a:spcBef>
            <a:spcAft>
              <a:spcPct val="15000"/>
            </a:spcAft>
            <a:buChar char="••"/>
          </a:pPr>
          <a:r>
            <a:rPr lang="en-US" sz="1700" kern="1200" dirty="0" smtClean="0"/>
            <a:t>Business gets sued and/or fined</a:t>
          </a:r>
        </a:p>
      </dsp:txBody>
      <dsp:txXfrm>
        <a:off x="0" y="2341499"/>
        <a:ext cx="8305800" cy="2835000"/>
      </dsp:txXfrm>
    </dsp:sp>
    <dsp:sp modelId="{E74937B4-1212-49F2-B1AE-BE62171B1040}">
      <dsp:nvSpPr>
        <dsp:cNvPr id="0" name=""/>
        <dsp:cNvSpPr/>
      </dsp:nvSpPr>
      <dsp:spPr>
        <a:xfrm>
          <a:off x="415290" y="2046299"/>
          <a:ext cx="5814060"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89000">
            <a:lnSpc>
              <a:spcPct val="90000"/>
            </a:lnSpc>
            <a:spcBef>
              <a:spcPct val="0"/>
            </a:spcBef>
            <a:spcAft>
              <a:spcPct val="35000"/>
            </a:spcAft>
          </a:pPr>
          <a:r>
            <a:rPr lang="en-US" sz="2000" kern="1200" dirty="0" smtClean="0"/>
            <a:t>Typical Impact</a:t>
          </a:r>
          <a:endParaRPr lang="en-US" sz="2200" kern="1200" dirty="0" smtClean="0"/>
        </a:p>
      </dsp:txBody>
      <dsp:txXfrm>
        <a:off x="415290" y="2046299"/>
        <a:ext cx="5814060" cy="59040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A96571-BC41-451B-AD1A-D933A62EFD35}">
      <dsp:nvSpPr>
        <dsp:cNvPr id="0" name=""/>
        <dsp:cNvSpPr/>
      </dsp:nvSpPr>
      <dsp:spPr>
        <a:xfrm>
          <a:off x="0" y="369225"/>
          <a:ext cx="8458200" cy="1905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458216" rIns="656450" bIns="113792"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Failure to identify all sensitive data</a:t>
          </a:r>
        </a:p>
        <a:p>
          <a:pPr marL="171450" lvl="1" indent="-171450" algn="l" defTabSz="800100">
            <a:lnSpc>
              <a:spcPct val="90000"/>
            </a:lnSpc>
            <a:spcBef>
              <a:spcPct val="0"/>
            </a:spcBef>
            <a:spcAft>
              <a:spcPct val="15000"/>
            </a:spcAft>
            <a:buChar char="••"/>
          </a:pPr>
          <a:r>
            <a:rPr lang="en-US" sz="1800" kern="1200" dirty="0" smtClean="0"/>
            <a:t>Failure to identify all the places that this sensitive data is sent</a:t>
          </a:r>
        </a:p>
        <a:p>
          <a:pPr marL="342900" lvl="2" indent="-171450" algn="l" defTabSz="711200">
            <a:lnSpc>
              <a:spcPct val="90000"/>
            </a:lnSpc>
            <a:spcBef>
              <a:spcPct val="0"/>
            </a:spcBef>
            <a:spcAft>
              <a:spcPct val="15000"/>
            </a:spcAft>
            <a:buChar char="••"/>
          </a:pPr>
          <a:r>
            <a:rPr lang="en-US" sz="1600" kern="1200" dirty="0" smtClean="0"/>
            <a:t>On the web, to backend databases, to business partners, internal communications</a:t>
          </a:r>
        </a:p>
        <a:p>
          <a:pPr marL="171450" lvl="1" indent="-171450" algn="l" defTabSz="800100">
            <a:lnSpc>
              <a:spcPct val="90000"/>
            </a:lnSpc>
            <a:spcBef>
              <a:spcPct val="0"/>
            </a:spcBef>
            <a:spcAft>
              <a:spcPct val="15000"/>
            </a:spcAft>
            <a:buChar char="••"/>
          </a:pPr>
          <a:r>
            <a:rPr lang="en-US" sz="1800" kern="1200" dirty="0" smtClean="0"/>
            <a:t>Failure to properly protect this data in every location</a:t>
          </a:r>
        </a:p>
      </dsp:txBody>
      <dsp:txXfrm>
        <a:off x="0" y="369225"/>
        <a:ext cx="8458200" cy="1905750"/>
      </dsp:txXfrm>
    </dsp:sp>
    <dsp:sp modelId="{FA3D2824-F4E6-40BD-9E5A-9E1A65B0DC5C}">
      <dsp:nvSpPr>
        <dsp:cNvPr id="0" name=""/>
        <dsp:cNvSpPr/>
      </dsp:nvSpPr>
      <dsp:spPr>
        <a:xfrm>
          <a:off x="422910" y="44504"/>
          <a:ext cx="5920740" cy="6494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kern="1200" dirty="0" smtClean="0"/>
            <a:t>Transmitting sensitive data insecurely</a:t>
          </a:r>
          <a:endParaRPr lang="en-US" sz="2000" kern="1200" dirty="0"/>
        </a:p>
      </dsp:txBody>
      <dsp:txXfrm>
        <a:off x="422910" y="44504"/>
        <a:ext cx="5920740" cy="649440"/>
      </dsp:txXfrm>
    </dsp:sp>
    <dsp:sp modelId="{35E30AFE-27A5-4400-8A49-EA7E99E9329B}">
      <dsp:nvSpPr>
        <dsp:cNvPr id="0" name=""/>
        <dsp:cNvSpPr/>
      </dsp:nvSpPr>
      <dsp:spPr>
        <a:xfrm>
          <a:off x="0" y="2718495"/>
          <a:ext cx="8458200" cy="249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458216" rIns="65645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Attackers access or modify confidential or private information</a:t>
          </a:r>
        </a:p>
        <a:p>
          <a:pPr marL="342900" lvl="2" indent="-171450" algn="l" defTabSz="711200">
            <a:lnSpc>
              <a:spcPct val="90000"/>
            </a:lnSpc>
            <a:spcBef>
              <a:spcPct val="0"/>
            </a:spcBef>
            <a:spcAft>
              <a:spcPct val="15000"/>
            </a:spcAft>
            <a:buChar char="••"/>
          </a:pPr>
          <a:r>
            <a:rPr lang="en-US" sz="1600" kern="1200" dirty="0" err="1" smtClean="0"/>
            <a:t>e.g</a:t>
          </a:r>
          <a:r>
            <a:rPr lang="en-US" sz="1600" kern="1200" dirty="0" smtClean="0"/>
            <a:t>, credit cards, health care records, financial data (yours or your customers)</a:t>
          </a:r>
        </a:p>
        <a:p>
          <a:pPr marL="171450" lvl="1" indent="-171450" algn="l" defTabSz="800100">
            <a:lnSpc>
              <a:spcPct val="90000"/>
            </a:lnSpc>
            <a:spcBef>
              <a:spcPct val="0"/>
            </a:spcBef>
            <a:spcAft>
              <a:spcPct val="15000"/>
            </a:spcAft>
            <a:buChar char="••"/>
          </a:pPr>
          <a:r>
            <a:rPr lang="en-US" sz="1800" kern="1200" dirty="0" smtClean="0"/>
            <a:t>Attackers extract secrets to use in additional attacks</a:t>
          </a:r>
        </a:p>
        <a:p>
          <a:pPr marL="171450" lvl="1" indent="-171450" algn="l" defTabSz="800100">
            <a:lnSpc>
              <a:spcPct val="90000"/>
            </a:lnSpc>
            <a:spcBef>
              <a:spcPct val="0"/>
            </a:spcBef>
            <a:spcAft>
              <a:spcPct val="15000"/>
            </a:spcAft>
            <a:buChar char="••"/>
          </a:pPr>
          <a:r>
            <a:rPr lang="en-US" sz="1800" kern="1200" dirty="0" smtClean="0"/>
            <a:t>Company embarrassment, customer dissatisfaction, and loss of trust</a:t>
          </a:r>
        </a:p>
        <a:p>
          <a:pPr marL="171450" lvl="1" indent="-171450" algn="l" defTabSz="800100">
            <a:lnSpc>
              <a:spcPct val="90000"/>
            </a:lnSpc>
            <a:spcBef>
              <a:spcPct val="0"/>
            </a:spcBef>
            <a:spcAft>
              <a:spcPct val="15000"/>
            </a:spcAft>
            <a:buChar char="••"/>
          </a:pPr>
          <a:r>
            <a:rPr lang="en-US" sz="1800" kern="1200" dirty="0" smtClean="0"/>
            <a:t>Expense of cleaning up the incident</a:t>
          </a:r>
        </a:p>
        <a:p>
          <a:pPr marL="171450" lvl="1" indent="-171450" algn="l" defTabSz="800100">
            <a:lnSpc>
              <a:spcPct val="90000"/>
            </a:lnSpc>
            <a:spcBef>
              <a:spcPct val="0"/>
            </a:spcBef>
            <a:spcAft>
              <a:spcPct val="15000"/>
            </a:spcAft>
            <a:buChar char="••"/>
          </a:pPr>
          <a:r>
            <a:rPr lang="en-US" sz="1800" kern="1200" dirty="0" smtClean="0"/>
            <a:t>Business gets sued and/or fined</a:t>
          </a:r>
        </a:p>
      </dsp:txBody>
      <dsp:txXfrm>
        <a:off x="0" y="2718495"/>
        <a:ext cx="8458200" cy="2494800"/>
      </dsp:txXfrm>
    </dsp:sp>
    <dsp:sp modelId="{755694C0-0414-4F0E-93CF-C0609002B924}">
      <dsp:nvSpPr>
        <dsp:cNvPr id="0" name=""/>
        <dsp:cNvSpPr/>
      </dsp:nvSpPr>
      <dsp:spPr>
        <a:xfrm>
          <a:off x="422910" y="2393775"/>
          <a:ext cx="5920740" cy="6494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89000">
            <a:lnSpc>
              <a:spcPct val="90000"/>
            </a:lnSpc>
            <a:spcBef>
              <a:spcPct val="0"/>
            </a:spcBef>
            <a:spcAft>
              <a:spcPct val="35000"/>
            </a:spcAft>
          </a:pPr>
          <a:r>
            <a:rPr lang="en-US" sz="2000" kern="1200" dirty="0" smtClean="0"/>
            <a:t>Typical Impact</a:t>
          </a:r>
        </a:p>
      </dsp:txBody>
      <dsp:txXfrm>
        <a:off x="422910" y="2393775"/>
        <a:ext cx="5920740" cy="64944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5E8D77-A450-48C2-8A88-CD223B4541FB}">
      <dsp:nvSpPr>
        <dsp:cNvPr id="0" name=""/>
        <dsp:cNvSpPr/>
      </dsp:nvSpPr>
      <dsp:spPr>
        <a:xfrm>
          <a:off x="0" y="433514"/>
          <a:ext cx="8141345" cy="813483"/>
        </a:xfrm>
        <a:prstGeom prst="roundRect">
          <a:avLst>
            <a:gd name="adj" fmla="val 10000"/>
          </a:avLst>
        </a:prstGeom>
        <a:solidFill>
          <a:srgbClr val="659A2A"/>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latin typeface="Tahoma"/>
              <a:ea typeface="+mn-ea"/>
              <a:cs typeface="+mn-cs"/>
            </a:rPr>
            <a:t>Custom Enterprise Web Application</a:t>
          </a:r>
          <a:endParaRPr lang="en-US" sz="2400" b="1" kern="1200" dirty="0">
            <a:solidFill>
              <a:srgbClr val="FFFFFF"/>
            </a:solidFill>
            <a:latin typeface="Tahoma"/>
            <a:ea typeface="+mn-ea"/>
            <a:cs typeface="+mn-cs"/>
          </a:endParaRPr>
        </a:p>
      </dsp:txBody>
      <dsp:txXfrm>
        <a:off x="0" y="433514"/>
        <a:ext cx="8141345" cy="813483"/>
      </dsp:txXfrm>
    </dsp:sp>
    <dsp:sp modelId="{B2BCDAB2-FFE4-478F-8E30-EC5D46553CCE}">
      <dsp:nvSpPr>
        <dsp:cNvPr id="0" name=""/>
        <dsp:cNvSpPr/>
      </dsp:nvSpPr>
      <dsp:spPr>
        <a:xfrm>
          <a:off x="0" y="1284636"/>
          <a:ext cx="8125451" cy="757988"/>
        </a:xfrm>
        <a:prstGeom prst="roundRect">
          <a:avLst>
            <a:gd name="adj" fmla="val 10000"/>
          </a:avLst>
        </a:prstGeom>
        <a:solidFill>
          <a:srgbClr val="2D2D8A">
            <a:lumMod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FF"/>
              </a:solidFill>
              <a:latin typeface="Tahoma"/>
              <a:ea typeface="+mn-ea"/>
              <a:cs typeface="+mn-cs"/>
            </a:rPr>
            <a:t>OWASP Enterprise Security API</a:t>
          </a:r>
          <a:endParaRPr lang="en-US" sz="2400" b="1" kern="1200" dirty="0">
            <a:solidFill>
              <a:srgbClr val="FFFFFF"/>
            </a:solidFill>
            <a:latin typeface="Tahoma"/>
            <a:ea typeface="+mn-ea"/>
            <a:cs typeface="+mn-cs"/>
          </a:endParaRPr>
        </a:p>
      </dsp:txBody>
      <dsp:txXfrm>
        <a:off x="0" y="1284636"/>
        <a:ext cx="8125451" cy="757988"/>
      </dsp:txXfrm>
    </dsp:sp>
    <dsp:sp modelId="{1310CA2D-92B0-429D-9BF5-B01897562CFE}">
      <dsp:nvSpPr>
        <dsp:cNvPr id="0" name=""/>
        <dsp:cNvSpPr/>
      </dsp:nvSpPr>
      <dsp:spPr>
        <a:xfrm>
          <a:off x="9240"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Authenticator</a:t>
          </a:r>
          <a:endParaRPr lang="en-US" sz="1700" b="1" kern="1200" dirty="0">
            <a:solidFill>
              <a:srgbClr val="FFFFFF"/>
            </a:solidFill>
            <a:latin typeface="Tahoma"/>
            <a:ea typeface="+mn-ea"/>
            <a:cs typeface="+mn-cs"/>
          </a:endParaRPr>
        </a:p>
      </dsp:txBody>
      <dsp:txXfrm>
        <a:off x="9240" y="2078070"/>
        <a:ext cx="558603" cy="2562070"/>
      </dsp:txXfrm>
    </dsp:sp>
    <dsp:sp modelId="{1E148C46-ACC1-4792-B37F-63750643FA1A}">
      <dsp:nvSpPr>
        <dsp:cNvPr id="0" name=""/>
        <dsp:cNvSpPr/>
      </dsp:nvSpPr>
      <dsp:spPr>
        <a:xfrm>
          <a:off x="591305"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User</a:t>
          </a:r>
          <a:endParaRPr lang="en-US" sz="1700" b="1" kern="1200" dirty="0">
            <a:solidFill>
              <a:srgbClr val="FFFFFF"/>
            </a:solidFill>
            <a:latin typeface="Tahoma"/>
            <a:ea typeface="+mn-ea"/>
            <a:cs typeface="+mn-cs"/>
          </a:endParaRPr>
        </a:p>
      </dsp:txBody>
      <dsp:txXfrm>
        <a:off x="591305" y="2078070"/>
        <a:ext cx="558603" cy="2562070"/>
      </dsp:txXfrm>
    </dsp:sp>
    <dsp:sp modelId="{B7224589-3D84-4F26-B38F-F65CF9D69FE3}">
      <dsp:nvSpPr>
        <dsp:cNvPr id="0" name=""/>
        <dsp:cNvSpPr/>
      </dsp:nvSpPr>
      <dsp:spPr>
        <a:xfrm>
          <a:off x="1173370"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AccessController</a:t>
          </a:r>
          <a:endParaRPr lang="en-US" sz="1700" b="1" kern="1200" dirty="0">
            <a:solidFill>
              <a:srgbClr val="FFFFFF"/>
            </a:solidFill>
            <a:latin typeface="Tahoma"/>
            <a:ea typeface="+mn-ea"/>
            <a:cs typeface="+mn-cs"/>
          </a:endParaRPr>
        </a:p>
      </dsp:txBody>
      <dsp:txXfrm>
        <a:off x="1173370" y="2078070"/>
        <a:ext cx="558603" cy="2562070"/>
      </dsp:txXfrm>
    </dsp:sp>
    <dsp:sp modelId="{DA047933-D13A-4FC2-82C0-447337779992}">
      <dsp:nvSpPr>
        <dsp:cNvPr id="0" name=""/>
        <dsp:cNvSpPr/>
      </dsp:nvSpPr>
      <dsp:spPr>
        <a:xfrm>
          <a:off x="1755435"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AccessReferenceMap</a:t>
          </a:r>
          <a:endParaRPr lang="en-US" sz="1700" b="1" kern="1200" dirty="0">
            <a:solidFill>
              <a:srgbClr val="FFFFFF"/>
            </a:solidFill>
            <a:latin typeface="Tahoma"/>
            <a:ea typeface="+mn-ea"/>
            <a:cs typeface="+mn-cs"/>
          </a:endParaRPr>
        </a:p>
      </dsp:txBody>
      <dsp:txXfrm>
        <a:off x="1755435" y="2078070"/>
        <a:ext cx="558603" cy="2562070"/>
      </dsp:txXfrm>
    </dsp:sp>
    <dsp:sp modelId="{EAEDB256-52C4-4E72-98E0-BF8BEF9CBF16}">
      <dsp:nvSpPr>
        <dsp:cNvPr id="0" name=""/>
        <dsp:cNvSpPr/>
      </dsp:nvSpPr>
      <dsp:spPr>
        <a:xfrm>
          <a:off x="2337500"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Validator</a:t>
          </a:r>
          <a:endParaRPr lang="en-US" sz="1700" b="1" kern="1200" dirty="0">
            <a:solidFill>
              <a:srgbClr val="FFFFFF"/>
            </a:solidFill>
            <a:latin typeface="Tahoma"/>
            <a:ea typeface="+mn-ea"/>
            <a:cs typeface="+mn-cs"/>
          </a:endParaRPr>
        </a:p>
      </dsp:txBody>
      <dsp:txXfrm>
        <a:off x="2337500" y="2078070"/>
        <a:ext cx="558603" cy="2562070"/>
      </dsp:txXfrm>
    </dsp:sp>
    <dsp:sp modelId="{897B20DD-66A0-4F0F-A77B-FBF79348313E}">
      <dsp:nvSpPr>
        <dsp:cNvPr id="0" name=""/>
        <dsp:cNvSpPr/>
      </dsp:nvSpPr>
      <dsp:spPr>
        <a:xfrm>
          <a:off x="2919566"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Encoder</a:t>
          </a:r>
          <a:endParaRPr lang="en-US" sz="1700" b="1" kern="1200" dirty="0">
            <a:solidFill>
              <a:srgbClr val="FFFFFF"/>
            </a:solidFill>
            <a:latin typeface="Tahoma"/>
            <a:ea typeface="+mn-ea"/>
            <a:cs typeface="+mn-cs"/>
          </a:endParaRPr>
        </a:p>
      </dsp:txBody>
      <dsp:txXfrm>
        <a:off x="2919566" y="2078070"/>
        <a:ext cx="558603" cy="2562070"/>
      </dsp:txXfrm>
    </dsp:sp>
    <dsp:sp modelId="{C5167C67-47E1-40A4-BEBE-FE2E97251587}">
      <dsp:nvSpPr>
        <dsp:cNvPr id="0" name=""/>
        <dsp:cNvSpPr/>
      </dsp:nvSpPr>
      <dsp:spPr>
        <a:xfrm>
          <a:off x="3501631"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HTTPUtilities</a:t>
          </a:r>
          <a:endParaRPr lang="en-US" sz="1700" b="1" kern="1200" dirty="0">
            <a:solidFill>
              <a:srgbClr val="FFFFFF"/>
            </a:solidFill>
            <a:latin typeface="Tahoma"/>
            <a:ea typeface="+mn-ea"/>
            <a:cs typeface="+mn-cs"/>
          </a:endParaRPr>
        </a:p>
      </dsp:txBody>
      <dsp:txXfrm>
        <a:off x="3501631" y="2078070"/>
        <a:ext cx="558603" cy="2562070"/>
      </dsp:txXfrm>
    </dsp:sp>
    <dsp:sp modelId="{B16DC942-FBD3-493D-8BB5-1546DB4F6A46}">
      <dsp:nvSpPr>
        <dsp:cNvPr id="0" name=""/>
        <dsp:cNvSpPr/>
      </dsp:nvSpPr>
      <dsp:spPr>
        <a:xfrm>
          <a:off x="4083696"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Encryptor</a:t>
          </a:r>
          <a:endParaRPr lang="en-US" sz="1700" b="1" kern="1200" dirty="0">
            <a:solidFill>
              <a:srgbClr val="FFFFFF"/>
            </a:solidFill>
            <a:latin typeface="Tahoma"/>
            <a:ea typeface="+mn-ea"/>
            <a:cs typeface="+mn-cs"/>
          </a:endParaRPr>
        </a:p>
      </dsp:txBody>
      <dsp:txXfrm>
        <a:off x="4083696" y="2078070"/>
        <a:ext cx="558603" cy="2562070"/>
      </dsp:txXfrm>
    </dsp:sp>
    <dsp:sp modelId="{1E59F0C6-1250-4508-985F-398145FC6B04}">
      <dsp:nvSpPr>
        <dsp:cNvPr id="0" name=""/>
        <dsp:cNvSpPr/>
      </dsp:nvSpPr>
      <dsp:spPr>
        <a:xfrm>
          <a:off x="4665761"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EncryptedProperties</a:t>
          </a:r>
          <a:endParaRPr lang="en-US" sz="1700" b="1" kern="1200" dirty="0">
            <a:solidFill>
              <a:srgbClr val="FFFFFF"/>
            </a:solidFill>
            <a:latin typeface="Tahoma"/>
            <a:ea typeface="+mn-ea"/>
            <a:cs typeface="+mn-cs"/>
          </a:endParaRPr>
        </a:p>
      </dsp:txBody>
      <dsp:txXfrm>
        <a:off x="4665761" y="2078070"/>
        <a:ext cx="558603" cy="2562070"/>
      </dsp:txXfrm>
    </dsp:sp>
    <dsp:sp modelId="{DF50857C-7BAD-4B02-A4D8-124ED847A302}">
      <dsp:nvSpPr>
        <dsp:cNvPr id="0" name=""/>
        <dsp:cNvSpPr/>
      </dsp:nvSpPr>
      <dsp:spPr>
        <a:xfrm>
          <a:off x="5247827"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Randomizer</a:t>
          </a:r>
          <a:endParaRPr lang="en-US" sz="1700" b="1" kern="1200" dirty="0">
            <a:solidFill>
              <a:srgbClr val="FFFFFF"/>
            </a:solidFill>
            <a:latin typeface="Tahoma"/>
            <a:ea typeface="+mn-ea"/>
            <a:cs typeface="+mn-cs"/>
          </a:endParaRPr>
        </a:p>
      </dsp:txBody>
      <dsp:txXfrm>
        <a:off x="5247827" y="2078070"/>
        <a:ext cx="558603" cy="2562070"/>
      </dsp:txXfrm>
    </dsp:sp>
    <dsp:sp modelId="{AC7CE723-C373-48E7-9DB5-D9191F379A86}">
      <dsp:nvSpPr>
        <dsp:cNvPr id="0" name=""/>
        <dsp:cNvSpPr/>
      </dsp:nvSpPr>
      <dsp:spPr>
        <a:xfrm>
          <a:off x="5829892"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Exception Handling</a:t>
          </a:r>
          <a:endParaRPr lang="en-US" sz="1700" b="1" kern="1200" dirty="0">
            <a:solidFill>
              <a:srgbClr val="FFFFFF"/>
            </a:solidFill>
            <a:latin typeface="Tahoma"/>
            <a:ea typeface="+mn-ea"/>
            <a:cs typeface="+mn-cs"/>
          </a:endParaRPr>
        </a:p>
      </dsp:txBody>
      <dsp:txXfrm>
        <a:off x="5829892" y="2078070"/>
        <a:ext cx="558603" cy="2562070"/>
      </dsp:txXfrm>
    </dsp:sp>
    <dsp:sp modelId="{46E4D9A1-3176-43A4-85E6-FC1242530567}">
      <dsp:nvSpPr>
        <dsp:cNvPr id="0" name=""/>
        <dsp:cNvSpPr/>
      </dsp:nvSpPr>
      <dsp:spPr>
        <a:xfrm>
          <a:off x="6411957"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FFFFFF"/>
              </a:solidFill>
              <a:latin typeface="Tahoma"/>
              <a:ea typeface="+mn-ea"/>
              <a:cs typeface="+mn-cs"/>
            </a:rPr>
            <a:t>Logger</a:t>
          </a:r>
          <a:endParaRPr lang="en-US" sz="1700" b="1" kern="1200" dirty="0">
            <a:solidFill>
              <a:srgbClr val="FFFFFF"/>
            </a:solidFill>
            <a:latin typeface="Tahoma"/>
            <a:ea typeface="+mn-ea"/>
            <a:cs typeface="+mn-cs"/>
          </a:endParaRPr>
        </a:p>
      </dsp:txBody>
      <dsp:txXfrm>
        <a:off x="6411957" y="2078070"/>
        <a:ext cx="558603" cy="2562070"/>
      </dsp:txXfrm>
    </dsp:sp>
    <dsp:sp modelId="{641D1ABE-D6AD-4DF0-B338-9F9A3F75D0CE}">
      <dsp:nvSpPr>
        <dsp:cNvPr id="0" name=""/>
        <dsp:cNvSpPr/>
      </dsp:nvSpPr>
      <dsp:spPr>
        <a:xfrm>
          <a:off x="6994022"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IntrusionDetector</a:t>
          </a:r>
          <a:endParaRPr lang="en-US" sz="1700" b="1" kern="1200" dirty="0">
            <a:solidFill>
              <a:srgbClr val="FFFFFF"/>
            </a:solidFill>
            <a:latin typeface="Tahoma"/>
            <a:ea typeface="+mn-ea"/>
            <a:cs typeface="+mn-cs"/>
          </a:endParaRPr>
        </a:p>
      </dsp:txBody>
      <dsp:txXfrm>
        <a:off x="6994022" y="2078070"/>
        <a:ext cx="558603" cy="2562070"/>
      </dsp:txXfrm>
    </dsp:sp>
    <dsp:sp modelId="{8A6F70EB-27B4-498A-8E23-E74FEB0DE387}">
      <dsp:nvSpPr>
        <dsp:cNvPr id="0" name=""/>
        <dsp:cNvSpPr/>
      </dsp:nvSpPr>
      <dsp:spPr>
        <a:xfrm>
          <a:off x="7576088" y="2078070"/>
          <a:ext cx="558603" cy="2562070"/>
        </a:xfrm>
        <a:prstGeom prst="roundRect">
          <a:avLst>
            <a:gd name="adj" fmla="val 10000"/>
          </a:avLst>
        </a:prstGeom>
        <a:solidFill>
          <a:srgbClr val="33339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vert270"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err="1" smtClean="0">
              <a:solidFill>
                <a:srgbClr val="FFFFFF"/>
              </a:solidFill>
              <a:latin typeface="Tahoma"/>
              <a:ea typeface="+mn-ea"/>
              <a:cs typeface="+mn-cs"/>
            </a:rPr>
            <a:t>SecurityConfiguration</a:t>
          </a:r>
          <a:endParaRPr lang="en-US" sz="1700" b="1" kern="1200" dirty="0">
            <a:solidFill>
              <a:srgbClr val="FFFFFF"/>
            </a:solidFill>
            <a:latin typeface="Tahoma"/>
            <a:ea typeface="+mn-ea"/>
            <a:cs typeface="+mn-cs"/>
          </a:endParaRPr>
        </a:p>
      </dsp:txBody>
      <dsp:txXfrm>
        <a:off x="7576088" y="2078070"/>
        <a:ext cx="558603" cy="256207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2E9B06-A06B-443C-83A3-58564550A9C4}">
      <dsp:nvSpPr>
        <dsp:cNvPr id="0" name=""/>
        <dsp:cNvSpPr/>
      </dsp:nvSpPr>
      <dsp:spPr>
        <a:xfrm>
          <a:off x="2611" y="397222"/>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A1: Injection</a:t>
          </a:r>
          <a:endParaRPr lang="en-US" sz="1800" b="1" kern="1200" dirty="0"/>
        </a:p>
      </dsp:txBody>
      <dsp:txXfrm>
        <a:off x="2611" y="397222"/>
        <a:ext cx="2072133" cy="1243280"/>
      </dsp:txXfrm>
    </dsp:sp>
    <dsp:sp modelId="{B1556E44-69BD-4479-8EA4-18F7FE371684}">
      <dsp:nvSpPr>
        <dsp:cNvPr id="0" name=""/>
        <dsp:cNvSpPr/>
      </dsp:nvSpPr>
      <dsp:spPr>
        <a:xfrm>
          <a:off x="2281959" y="397222"/>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A2: Cross Site Scripting (XSS)</a:t>
          </a:r>
          <a:endParaRPr lang="en-US" sz="1800" b="1" kern="1200" dirty="0"/>
        </a:p>
      </dsp:txBody>
      <dsp:txXfrm>
        <a:off x="2281959" y="397222"/>
        <a:ext cx="2072133" cy="1243280"/>
      </dsp:txXfrm>
    </dsp:sp>
    <dsp:sp modelId="{049F4145-C84A-42C6-8C4A-A73F5D1F13B1}">
      <dsp:nvSpPr>
        <dsp:cNvPr id="0" name=""/>
        <dsp:cNvSpPr/>
      </dsp:nvSpPr>
      <dsp:spPr>
        <a:xfrm>
          <a:off x="4557266" y="397222"/>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A3: </a:t>
          </a:r>
          <a:r>
            <a:rPr lang="en-US" altLang="ja-JP" sz="1800" b="1" kern="1200" dirty="0" smtClean="0">
              <a:ea typeface="ＭＳ Ｐゴシック" pitchFamily="1" charset="-128"/>
            </a:rPr>
            <a:t>Broken Authentication and Session Management</a:t>
          </a:r>
          <a:endParaRPr kumimoji="0" lang="en-US" sz="1800" b="1" i="0" u="none" strike="noStrike" kern="1200" cap="none" spc="0" normalizeH="0" baseline="0" noProof="0" dirty="0" smtClean="0">
            <a:ln/>
            <a:effectLst/>
            <a:uLnTx/>
            <a:uFillTx/>
            <a:latin typeface="+mn-lt"/>
          </a:endParaRPr>
        </a:p>
      </dsp:txBody>
      <dsp:txXfrm>
        <a:off x="4557266" y="397222"/>
        <a:ext cx="2072133" cy="1243280"/>
      </dsp:txXfrm>
    </dsp:sp>
    <dsp:sp modelId="{C3E7A39C-1CAB-4280-9674-550D9EBD3664}">
      <dsp:nvSpPr>
        <dsp:cNvPr id="0" name=""/>
        <dsp:cNvSpPr/>
      </dsp:nvSpPr>
      <dsp:spPr>
        <a:xfrm>
          <a:off x="6840654" y="397222"/>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A4: </a:t>
          </a:r>
          <a:r>
            <a:rPr kumimoji="0" lang="en-US" altLang="ja-JP" sz="1800" b="1" i="0" u="none" strike="noStrike" kern="1200" cap="none" spc="0" normalizeH="0" baseline="0" noProof="0" dirty="0" smtClean="0">
              <a:ln/>
              <a:effectLst/>
              <a:uLnTx/>
              <a:uFillTx/>
              <a:latin typeface="+mn-lt"/>
              <a:ea typeface="ＭＳ Ｐゴシック" pitchFamily="1" charset="-128"/>
            </a:rPr>
            <a:t>Insecure Direct Object References </a:t>
          </a:r>
          <a:endParaRPr kumimoji="0" lang="en-US" sz="1800" b="1" i="0" u="none" strike="noStrike" kern="1200" cap="none" spc="0" normalizeH="0" baseline="0" noProof="0" dirty="0" smtClean="0">
            <a:ln/>
            <a:effectLst/>
            <a:uLnTx/>
            <a:uFillTx/>
            <a:latin typeface="+mn-lt"/>
          </a:endParaRPr>
        </a:p>
      </dsp:txBody>
      <dsp:txXfrm>
        <a:off x="6840654" y="397222"/>
        <a:ext cx="2072133" cy="1243280"/>
      </dsp:txXfrm>
    </dsp:sp>
    <dsp:sp modelId="{E75F8F30-3FA0-429A-A777-BC11F620C600}">
      <dsp:nvSpPr>
        <dsp:cNvPr id="0" name=""/>
        <dsp:cNvSpPr/>
      </dsp:nvSpPr>
      <dsp:spPr>
        <a:xfrm>
          <a:off x="2611" y="1847715"/>
          <a:ext cx="2072133" cy="1243280"/>
        </a:xfrm>
        <a:prstGeom prst="rect">
          <a:avLst/>
        </a:prstGeom>
        <a:solidFill>
          <a:schemeClr val="accent2"/>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0" lang="en-US" sz="1800" b="1" i="0" u="none" strike="noStrike" kern="1200" cap="none" spc="0" normalizeH="0" baseline="0" noProof="0" dirty="0" smtClean="0">
              <a:ln/>
              <a:effectLst/>
              <a:uLnTx/>
              <a:uFillTx/>
              <a:latin typeface="+mn-lt"/>
            </a:rPr>
            <a:t>A5: </a:t>
          </a:r>
          <a:r>
            <a:rPr kumimoji="0" lang="en-US" altLang="ja-JP" sz="1800" b="1" i="0" u="none" strike="noStrike" kern="1200" cap="none" spc="0" normalizeH="0" baseline="0" noProof="0" dirty="0" smtClean="0">
              <a:ln/>
              <a:effectLst/>
              <a:uLnTx/>
              <a:uFillTx/>
              <a:latin typeface="+mn-lt"/>
              <a:ea typeface="ＭＳ Ｐゴシック" pitchFamily="1" charset="-128"/>
            </a:rPr>
            <a:t>Cross Site Request Forgery (CSRF) </a:t>
          </a:r>
          <a:endParaRPr kumimoji="0" lang="en-US" sz="1800" b="1" i="0" u="none" strike="noStrike" kern="1200" cap="none" spc="0" normalizeH="0" baseline="0" noProof="0" dirty="0">
            <a:ln/>
            <a:effectLst/>
            <a:uLnTx/>
            <a:uFillTx/>
            <a:latin typeface="+mn-lt"/>
          </a:endParaRPr>
        </a:p>
      </dsp:txBody>
      <dsp:txXfrm>
        <a:off x="2611" y="1847715"/>
        <a:ext cx="2072133" cy="1243280"/>
      </dsp:txXfrm>
    </dsp:sp>
    <dsp:sp modelId="{764C6158-AD60-4271-9C65-2ABDF85CAA50}">
      <dsp:nvSpPr>
        <dsp:cNvPr id="0" name=""/>
        <dsp:cNvSpPr/>
      </dsp:nvSpPr>
      <dsp:spPr>
        <a:xfrm>
          <a:off x="2281959" y="1847715"/>
          <a:ext cx="2072133" cy="1243280"/>
        </a:xfrm>
        <a:prstGeom prst="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A6: Security </a:t>
          </a:r>
          <a:r>
            <a:rPr lang="en-US" sz="1800" b="1" kern="1200" dirty="0" err="1" smtClean="0"/>
            <a:t>Misconfiguration</a:t>
          </a:r>
          <a:endParaRPr lang="en-US" sz="1800" b="1" kern="1200" dirty="0"/>
        </a:p>
      </dsp:txBody>
      <dsp:txXfrm>
        <a:off x="2281959" y="1847715"/>
        <a:ext cx="2072133" cy="1243280"/>
      </dsp:txXfrm>
    </dsp:sp>
    <dsp:sp modelId="{7EE8E211-C96C-4DF9-8900-734142B29595}">
      <dsp:nvSpPr>
        <dsp:cNvPr id="0" name=""/>
        <dsp:cNvSpPr/>
      </dsp:nvSpPr>
      <dsp:spPr>
        <a:xfrm>
          <a:off x="4561306" y="1847715"/>
          <a:ext cx="2072133" cy="1243280"/>
        </a:xfrm>
        <a:prstGeom prst="rect">
          <a:avLst/>
        </a:prstGeom>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A7: </a:t>
          </a:r>
          <a:r>
            <a:rPr lang="en-US" altLang="ja-JP" sz="1800" b="1" kern="1200" dirty="0" smtClean="0">
              <a:ea typeface="ＭＳ Ｐゴシック" pitchFamily="1" charset="-128"/>
            </a:rPr>
            <a:t>Failure to Restrict URL Access</a:t>
          </a:r>
          <a:endParaRPr lang="en-US" sz="1800" b="1" kern="1200" dirty="0"/>
        </a:p>
      </dsp:txBody>
      <dsp:txXfrm>
        <a:off x="4561306" y="1847715"/>
        <a:ext cx="2072133" cy="1243280"/>
      </dsp:txXfrm>
    </dsp:sp>
    <dsp:sp modelId="{2BFD1927-216E-430A-B0C4-24997B033C54}">
      <dsp:nvSpPr>
        <dsp:cNvPr id="0" name=""/>
        <dsp:cNvSpPr/>
      </dsp:nvSpPr>
      <dsp:spPr>
        <a:xfrm>
          <a:off x="6840654" y="1847715"/>
          <a:ext cx="2072133" cy="1243280"/>
        </a:xfrm>
        <a:prstGeom prst="rect">
          <a:avLst/>
        </a:prstGeom>
        <a:solidFill>
          <a:srgbClr val="FF00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A8:  </a:t>
          </a:r>
          <a:r>
            <a:rPr lang="en-US" sz="1800" b="1" i="0" u="none" kern="1200" dirty="0" err="1" smtClean="0"/>
            <a:t>Unvalidated</a:t>
          </a:r>
          <a:r>
            <a:rPr lang="en-US" sz="1800" b="1" i="0" u="none" kern="1200" dirty="0" smtClean="0"/>
            <a:t> Redirects and Forwards</a:t>
          </a:r>
          <a:endParaRPr lang="en-US" sz="1800" b="1" kern="1200" dirty="0"/>
        </a:p>
      </dsp:txBody>
      <dsp:txXfrm>
        <a:off x="6840654" y="1847715"/>
        <a:ext cx="2072133" cy="1243280"/>
      </dsp:txXfrm>
    </dsp:sp>
    <dsp:sp modelId="{197F7632-2D2A-4420-B291-4012329DD8F7}">
      <dsp:nvSpPr>
        <dsp:cNvPr id="0" name=""/>
        <dsp:cNvSpPr/>
      </dsp:nvSpPr>
      <dsp:spPr>
        <a:xfrm>
          <a:off x="2285999" y="3329391"/>
          <a:ext cx="2072133" cy="1243280"/>
        </a:xfrm>
        <a:prstGeom prst="rect">
          <a:avLst/>
        </a:prstGeom>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A9: Insecure Cryptographic Storage</a:t>
          </a:r>
          <a:endParaRPr lang="en-US" sz="1800" b="1" kern="1200" dirty="0"/>
        </a:p>
      </dsp:txBody>
      <dsp:txXfrm>
        <a:off x="2285999" y="3329391"/>
        <a:ext cx="2072133" cy="1243280"/>
      </dsp:txXfrm>
    </dsp:sp>
    <dsp:sp modelId="{9F4DF532-F70D-4CBC-9753-6C2F6F868710}">
      <dsp:nvSpPr>
        <dsp:cNvPr id="0" name=""/>
        <dsp:cNvSpPr/>
      </dsp:nvSpPr>
      <dsp:spPr>
        <a:xfrm>
          <a:off x="4561306" y="3298209"/>
          <a:ext cx="2072133" cy="1243280"/>
        </a:xfrm>
        <a:prstGeom prst="rect">
          <a:avLst/>
        </a:prstGeom>
        <a:gradFill flip="none" rotWithShape="0">
          <a:gsLst>
            <a:gs pos="0">
              <a:srgbClr val="0066CC">
                <a:shade val="30000"/>
                <a:satMod val="115000"/>
              </a:srgbClr>
            </a:gs>
            <a:gs pos="50000">
              <a:srgbClr val="0066CC">
                <a:shade val="67500"/>
                <a:satMod val="115000"/>
              </a:srgbClr>
            </a:gs>
            <a:gs pos="100000">
              <a:srgbClr val="0066CC">
                <a:shade val="100000"/>
                <a:satMod val="115000"/>
              </a:srgbClr>
            </a:gs>
          </a:gsLst>
          <a:lin ang="5400000" scaled="1"/>
          <a:tileRect/>
        </a:gra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A10: </a:t>
          </a:r>
          <a:r>
            <a:rPr lang="en-US" sz="1800" b="1" i="0" u="none" kern="1200" dirty="0" smtClean="0"/>
            <a:t>Insufficient Transport Layer Protection</a:t>
          </a:r>
          <a:endParaRPr lang="en-US" sz="1800" b="1" kern="1200" dirty="0"/>
        </a:p>
      </dsp:txBody>
      <dsp:txXfrm>
        <a:off x="4561306" y="3298209"/>
        <a:ext cx="2072133" cy="12432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59F99F-B4F5-4C58-A467-AD73CAE6EC61}">
      <dsp:nvSpPr>
        <dsp:cNvPr id="0" name=""/>
        <dsp:cNvSpPr/>
      </dsp:nvSpPr>
      <dsp:spPr>
        <a:xfrm>
          <a:off x="0" y="335639"/>
          <a:ext cx="8077200"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Tricking an application into including unintended commands in the data sent to an interpreter</a:t>
          </a:r>
        </a:p>
      </dsp:txBody>
      <dsp:txXfrm>
        <a:off x="0" y="335639"/>
        <a:ext cx="8077200" cy="907200"/>
      </dsp:txXfrm>
    </dsp:sp>
    <dsp:sp modelId="{94FB6206-372C-425F-9829-D5D30F9CA07E}">
      <dsp:nvSpPr>
        <dsp:cNvPr id="0" name=""/>
        <dsp:cNvSpPr/>
      </dsp:nvSpPr>
      <dsp:spPr>
        <a:xfrm>
          <a:off x="403860" y="99479"/>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Injection means…</a:t>
          </a:r>
          <a:endParaRPr lang="en-US" sz="1600" kern="1200" dirty="0"/>
        </a:p>
      </dsp:txBody>
      <dsp:txXfrm>
        <a:off x="403860" y="99479"/>
        <a:ext cx="5654040" cy="472320"/>
      </dsp:txXfrm>
    </dsp:sp>
    <dsp:sp modelId="{04799F29-2223-4CE7-9075-60D9BACB9C11}">
      <dsp:nvSpPr>
        <dsp:cNvPr id="0" name=""/>
        <dsp:cNvSpPr/>
      </dsp:nvSpPr>
      <dsp:spPr>
        <a:xfrm>
          <a:off x="0" y="1565399"/>
          <a:ext cx="80772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Take strings and interpret them as commands</a:t>
          </a:r>
        </a:p>
        <a:p>
          <a:pPr marL="171450" lvl="1" indent="-171450" algn="l" defTabSz="711200">
            <a:lnSpc>
              <a:spcPct val="90000"/>
            </a:lnSpc>
            <a:spcBef>
              <a:spcPct val="0"/>
            </a:spcBef>
            <a:spcAft>
              <a:spcPct val="15000"/>
            </a:spcAft>
            <a:buChar char="••"/>
          </a:pPr>
          <a:r>
            <a:rPr lang="en-US" sz="1600" kern="1200" dirty="0" smtClean="0"/>
            <a:t>SQL, OS Shell, LDAP, </a:t>
          </a:r>
          <a:r>
            <a:rPr lang="en-US" sz="1600" kern="1200" dirty="0" err="1" smtClean="0"/>
            <a:t>XPath</a:t>
          </a:r>
          <a:r>
            <a:rPr lang="en-US" sz="1600" kern="1200" dirty="0" smtClean="0"/>
            <a:t>, Hibernate, etc…</a:t>
          </a:r>
        </a:p>
      </dsp:txBody>
      <dsp:txXfrm>
        <a:off x="0" y="1565399"/>
        <a:ext cx="8077200" cy="932400"/>
      </dsp:txXfrm>
    </dsp:sp>
    <dsp:sp modelId="{68EF5B30-57B1-4A5F-9D1B-2F632ADB504A}">
      <dsp:nvSpPr>
        <dsp:cNvPr id="0" name=""/>
        <dsp:cNvSpPr/>
      </dsp:nvSpPr>
      <dsp:spPr>
        <a:xfrm>
          <a:off x="403860" y="1329239"/>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Interpreters…</a:t>
          </a:r>
        </a:p>
      </dsp:txBody>
      <dsp:txXfrm>
        <a:off x="403860" y="1329239"/>
        <a:ext cx="5654040" cy="472320"/>
      </dsp:txXfrm>
    </dsp:sp>
    <dsp:sp modelId="{1A5563CE-4F3E-4F63-BBD4-35F1C512B2C7}">
      <dsp:nvSpPr>
        <dsp:cNvPr id="0" name=""/>
        <dsp:cNvSpPr/>
      </dsp:nvSpPr>
      <dsp:spPr>
        <a:xfrm>
          <a:off x="0" y="2820359"/>
          <a:ext cx="80772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Many applications still susceptible (really don’t know why)</a:t>
          </a:r>
        </a:p>
        <a:p>
          <a:pPr marL="171450" lvl="1" indent="-171450" algn="l" defTabSz="711200">
            <a:lnSpc>
              <a:spcPct val="90000"/>
            </a:lnSpc>
            <a:spcBef>
              <a:spcPct val="0"/>
            </a:spcBef>
            <a:spcAft>
              <a:spcPct val="15000"/>
            </a:spcAft>
            <a:buChar char="••"/>
          </a:pPr>
          <a:r>
            <a:rPr lang="en-US" sz="1600" kern="1200" dirty="0" smtClean="0"/>
            <a:t>Even though it’s usually very simple to avoid</a:t>
          </a:r>
        </a:p>
      </dsp:txBody>
      <dsp:txXfrm>
        <a:off x="0" y="2820359"/>
        <a:ext cx="8077200" cy="932400"/>
      </dsp:txXfrm>
    </dsp:sp>
    <dsp:sp modelId="{A840093C-7916-46CF-BB35-A305A6DBEF8B}">
      <dsp:nvSpPr>
        <dsp:cNvPr id="0" name=""/>
        <dsp:cNvSpPr/>
      </dsp:nvSpPr>
      <dsp:spPr>
        <a:xfrm>
          <a:off x="403860" y="2584199"/>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SQL injection is still quite common</a:t>
          </a:r>
        </a:p>
      </dsp:txBody>
      <dsp:txXfrm>
        <a:off x="403860" y="2584199"/>
        <a:ext cx="5654040" cy="472320"/>
      </dsp:txXfrm>
    </dsp:sp>
    <dsp:sp modelId="{2CE58D8E-C49B-4FDE-8004-E0949DB9DFE4}">
      <dsp:nvSpPr>
        <dsp:cNvPr id="0" name=""/>
        <dsp:cNvSpPr/>
      </dsp:nvSpPr>
      <dsp:spPr>
        <a:xfrm>
          <a:off x="0" y="4075320"/>
          <a:ext cx="8077200" cy="115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80" tIns="333248" rIns="626880"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Usually severe. Entire database can usually be read or modified</a:t>
          </a:r>
        </a:p>
        <a:p>
          <a:pPr marL="171450" lvl="1" indent="-171450" algn="l" defTabSz="711200">
            <a:lnSpc>
              <a:spcPct val="90000"/>
            </a:lnSpc>
            <a:spcBef>
              <a:spcPct val="0"/>
            </a:spcBef>
            <a:spcAft>
              <a:spcPct val="15000"/>
            </a:spcAft>
            <a:buChar char="••"/>
          </a:pPr>
          <a:r>
            <a:rPr lang="en-US" sz="1600" kern="1200" dirty="0" smtClean="0"/>
            <a:t>May also allow full database schema, or account access, or even OS level access</a:t>
          </a:r>
        </a:p>
      </dsp:txBody>
      <dsp:txXfrm>
        <a:off x="0" y="4075320"/>
        <a:ext cx="8077200" cy="1159200"/>
      </dsp:txXfrm>
    </dsp:sp>
    <dsp:sp modelId="{6EDA3725-04A2-4FC9-8283-13D3C50CCEFE}">
      <dsp:nvSpPr>
        <dsp:cNvPr id="0" name=""/>
        <dsp:cNvSpPr/>
      </dsp:nvSpPr>
      <dsp:spPr>
        <a:xfrm>
          <a:off x="403860" y="3839160"/>
          <a:ext cx="565404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709" tIns="0" rIns="213709"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03860" y="3839160"/>
        <a:ext cx="5654040" cy="4723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C7317F-DCB9-42CB-A6A4-CF1577293B7D}">
      <dsp:nvSpPr>
        <dsp:cNvPr id="0" name=""/>
        <dsp:cNvSpPr/>
      </dsp:nvSpPr>
      <dsp:spPr>
        <a:xfrm>
          <a:off x="0" y="297539"/>
          <a:ext cx="82296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Raw data from attacker is sent to an innocent user’s browser</a:t>
          </a:r>
        </a:p>
      </dsp:txBody>
      <dsp:txXfrm>
        <a:off x="0" y="297539"/>
        <a:ext cx="8229600" cy="680400"/>
      </dsp:txXfrm>
    </dsp:sp>
    <dsp:sp modelId="{07EB8D66-1692-4056-BA66-572ED000C388}">
      <dsp:nvSpPr>
        <dsp:cNvPr id="0" name=""/>
        <dsp:cNvSpPr/>
      </dsp:nvSpPr>
      <dsp:spPr>
        <a:xfrm>
          <a:off x="411480" y="61379"/>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Occurs any time…</a:t>
          </a:r>
          <a:endParaRPr lang="en-US" sz="1600" kern="1200" dirty="0"/>
        </a:p>
      </dsp:txBody>
      <dsp:txXfrm>
        <a:off x="411480" y="61379"/>
        <a:ext cx="5760720" cy="472320"/>
      </dsp:txXfrm>
    </dsp:sp>
    <dsp:sp modelId="{80EDB88F-6B15-4FE3-9A6A-9D42E2D5A947}">
      <dsp:nvSpPr>
        <dsp:cNvPr id="0" name=""/>
        <dsp:cNvSpPr/>
      </dsp:nvSpPr>
      <dsp:spPr>
        <a:xfrm>
          <a:off x="0" y="1300499"/>
          <a:ext cx="82296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Stored in database</a:t>
          </a:r>
        </a:p>
        <a:p>
          <a:pPr marL="171450" lvl="1" indent="-171450" algn="l" defTabSz="711200">
            <a:lnSpc>
              <a:spcPct val="90000"/>
            </a:lnSpc>
            <a:spcBef>
              <a:spcPct val="0"/>
            </a:spcBef>
            <a:spcAft>
              <a:spcPct val="15000"/>
            </a:spcAft>
            <a:buChar char="••"/>
          </a:pPr>
          <a:r>
            <a:rPr lang="en-US" sz="1600" kern="1200" dirty="0" smtClean="0"/>
            <a:t>Reflected from web input (form field, hidden field, URL, etc…)</a:t>
          </a:r>
        </a:p>
        <a:p>
          <a:pPr marL="171450" lvl="1" indent="-171450" algn="l" defTabSz="711200">
            <a:lnSpc>
              <a:spcPct val="90000"/>
            </a:lnSpc>
            <a:spcBef>
              <a:spcPct val="0"/>
            </a:spcBef>
            <a:spcAft>
              <a:spcPct val="15000"/>
            </a:spcAft>
            <a:buChar char="••"/>
          </a:pPr>
          <a:r>
            <a:rPr lang="en-US" sz="1600" kern="1200" dirty="0" smtClean="0"/>
            <a:t>Sent directly into rich JavaScript client</a:t>
          </a:r>
        </a:p>
      </dsp:txBody>
      <dsp:txXfrm>
        <a:off x="0" y="1300499"/>
        <a:ext cx="8229600" cy="1184400"/>
      </dsp:txXfrm>
    </dsp:sp>
    <dsp:sp modelId="{8377DEE6-6E60-44BB-A9C4-E5044C2260C3}">
      <dsp:nvSpPr>
        <dsp:cNvPr id="0" name=""/>
        <dsp:cNvSpPr/>
      </dsp:nvSpPr>
      <dsp:spPr>
        <a:xfrm>
          <a:off x="411480" y="1064339"/>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Raw data…</a:t>
          </a:r>
        </a:p>
      </dsp:txBody>
      <dsp:txXfrm>
        <a:off x="411480" y="1064339"/>
        <a:ext cx="5760720" cy="472320"/>
      </dsp:txXfrm>
    </dsp:sp>
    <dsp:sp modelId="{FFF2705E-0C48-43DE-BA94-75136A114045}">
      <dsp:nvSpPr>
        <dsp:cNvPr id="0" name=""/>
        <dsp:cNvSpPr/>
      </dsp:nvSpPr>
      <dsp:spPr>
        <a:xfrm>
          <a:off x="0" y="2807460"/>
          <a:ext cx="82296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Try this in your browser – </a:t>
          </a:r>
          <a:r>
            <a:rPr lang="en-US" sz="1600" kern="1200" dirty="0" err="1" smtClean="0"/>
            <a:t>javascript:alert</a:t>
          </a:r>
          <a:r>
            <a:rPr lang="en-US" sz="1600" kern="1200" dirty="0" smtClean="0"/>
            <a:t>(</a:t>
          </a:r>
          <a:r>
            <a:rPr lang="en-US" sz="1600" kern="1200" dirty="0" err="1" smtClean="0"/>
            <a:t>document.cookie</a:t>
          </a:r>
          <a:r>
            <a:rPr lang="en-US" sz="1600" kern="1200" dirty="0" smtClean="0"/>
            <a:t>)</a:t>
          </a:r>
        </a:p>
      </dsp:txBody>
      <dsp:txXfrm>
        <a:off x="0" y="2807460"/>
        <a:ext cx="8229600" cy="680400"/>
      </dsp:txXfrm>
    </dsp:sp>
    <dsp:sp modelId="{54D4E89C-BB4D-4314-BC64-CFD701B44AB5}">
      <dsp:nvSpPr>
        <dsp:cNvPr id="0" name=""/>
        <dsp:cNvSpPr/>
      </dsp:nvSpPr>
      <dsp:spPr>
        <a:xfrm>
          <a:off x="411480" y="2571300"/>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Virtually </a:t>
          </a:r>
          <a:r>
            <a:rPr lang="en-US" sz="1600" u="sng" kern="1200" dirty="0" smtClean="0"/>
            <a:t>every</a:t>
          </a:r>
          <a:r>
            <a:rPr lang="en-US" sz="1600" kern="1200" dirty="0" smtClean="0"/>
            <a:t> web application has this problem</a:t>
          </a:r>
        </a:p>
      </dsp:txBody>
      <dsp:txXfrm>
        <a:off x="411480" y="2571300"/>
        <a:ext cx="5760720" cy="472320"/>
      </dsp:txXfrm>
    </dsp:sp>
    <dsp:sp modelId="{89AB7900-5CB6-4B49-A821-2C77E9A70BA4}">
      <dsp:nvSpPr>
        <dsp:cNvPr id="0" name=""/>
        <dsp:cNvSpPr/>
      </dsp:nvSpPr>
      <dsp:spPr>
        <a:xfrm>
          <a:off x="0" y="3810420"/>
          <a:ext cx="8229600" cy="138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Steal user’s session, steal sensitive data, rewrite web page, redirect user to phishing or malware site</a:t>
          </a:r>
        </a:p>
        <a:p>
          <a:pPr marL="171450" lvl="1" indent="-171450" algn="l" defTabSz="711200">
            <a:lnSpc>
              <a:spcPct val="90000"/>
            </a:lnSpc>
            <a:spcBef>
              <a:spcPct val="0"/>
            </a:spcBef>
            <a:spcAft>
              <a:spcPct val="15000"/>
            </a:spcAft>
            <a:buChar char="••"/>
          </a:pPr>
          <a:r>
            <a:rPr lang="en-US" sz="1600" kern="1200" dirty="0" smtClean="0"/>
            <a:t>Most Severe: Install XSS proxy which allows attacker to observe and direct all user’s behavior on vulnerable site and force user to other sites</a:t>
          </a:r>
        </a:p>
      </dsp:txBody>
      <dsp:txXfrm>
        <a:off x="0" y="3810420"/>
        <a:ext cx="8229600" cy="1386000"/>
      </dsp:txXfrm>
    </dsp:sp>
    <dsp:sp modelId="{731CDA66-7EBB-448B-B3C8-D644D301D6B2}">
      <dsp:nvSpPr>
        <dsp:cNvPr id="0" name=""/>
        <dsp:cNvSpPr/>
      </dsp:nvSpPr>
      <dsp:spPr>
        <a:xfrm>
          <a:off x="411480" y="3574260"/>
          <a:ext cx="576072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11480" y="3574260"/>
        <a:ext cx="5760720" cy="4723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D47EBE-A15D-4C22-B937-41021BC092E3}">
      <dsp:nvSpPr>
        <dsp:cNvPr id="0" name=""/>
        <dsp:cNvSpPr/>
      </dsp:nvSpPr>
      <dsp:spPr>
        <a:xfrm>
          <a:off x="0" y="372839"/>
          <a:ext cx="8305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Means credentials have to go with every request</a:t>
          </a:r>
        </a:p>
        <a:p>
          <a:pPr marL="171450" lvl="1" indent="-171450" algn="l" defTabSz="711200">
            <a:lnSpc>
              <a:spcPct val="90000"/>
            </a:lnSpc>
            <a:spcBef>
              <a:spcPct val="0"/>
            </a:spcBef>
            <a:spcAft>
              <a:spcPct val="15000"/>
            </a:spcAft>
            <a:buChar char="••"/>
          </a:pPr>
          <a:r>
            <a:rPr lang="en-US" sz="1600" kern="1200" dirty="0" smtClean="0"/>
            <a:t>Should use SSL for everything requiring authentication</a:t>
          </a:r>
        </a:p>
      </dsp:txBody>
      <dsp:txXfrm>
        <a:off x="0" y="372839"/>
        <a:ext cx="8305800" cy="932400"/>
      </dsp:txXfrm>
    </dsp:sp>
    <dsp:sp modelId="{C1CCF742-3354-40B0-8547-149D5B45EAE5}">
      <dsp:nvSpPr>
        <dsp:cNvPr id="0" name=""/>
        <dsp:cNvSpPr/>
      </dsp:nvSpPr>
      <dsp:spPr>
        <a:xfrm>
          <a:off x="415290" y="13667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HTTP is a “stateless” protocol</a:t>
          </a:r>
          <a:endParaRPr lang="en-US" sz="1600" kern="1200" dirty="0"/>
        </a:p>
      </dsp:txBody>
      <dsp:txXfrm>
        <a:off x="415290" y="136679"/>
        <a:ext cx="5814060" cy="472320"/>
      </dsp:txXfrm>
    </dsp:sp>
    <dsp:sp modelId="{1BE3829A-B36B-4166-B2D8-8596D466B3AD}">
      <dsp:nvSpPr>
        <dsp:cNvPr id="0" name=""/>
        <dsp:cNvSpPr/>
      </dsp:nvSpPr>
      <dsp:spPr>
        <a:xfrm>
          <a:off x="0" y="1627799"/>
          <a:ext cx="83058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SESSION ID used to track state since HTTP doesn’t</a:t>
          </a:r>
        </a:p>
        <a:p>
          <a:pPr marL="342900" lvl="2" indent="-171450" algn="l" defTabSz="711200">
            <a:lnSpc>
              <a:spcPct val="90000"/>
            </a:lnSpc>
            <a:spcBef>
              <a:spcPct val="0"/>
            </a:spcBef>
            <a:spcAft>
              <a:spcPct val="15000"/>
            </a:spcAft>
            <a:buChar char="••"/>
          </a:pPr>
          <a:r>
            <a:rPr lang="en-US" sz="1600" kern="1200" dirty="0" smtClean="0"/>
            <a:t>and it is just as good as credentials to an attacker</a:t>
          </a:r>
        </a:p>
        <a:p>
          <a:pPr marL="171450" lvl="1" indent="-171450" algn="l" defTabSz="711200">
            <a:lnSpc>
              <a:spcPct val="90000"/>
            </a:lnSpc>
            <a:spcBef>
              <a:spcPct val="0"/>
            </a:spcBef>
            <a:spcAft>
              <a:spcPct val="15000"/>
            </a:spcAft>
            <a:buChar char="••"/>
          </a:pPr>
          <a:r>
            <a:rPr lang="en-US" sz="1600" kern="1200" dirty="0" smtClean="0"/>
            <a:t>SESSION ID is typically exposed on the network, in browser, in logs, …</a:t>
          </a:r>
        </a:p>
      </dsp:txBody>
      <dsp:txXfrm>
        <a:off x="0" y="1627799"/>
        <a:ext cx="8305800" cy="1184400"/>
      </dsp:txXfrm>
    </dsp:sp>
    <dsp:sp modelId="{F18F51E8-D932-4C66-B789-743280E530A8}">
      <dsp:nvSpPr>
        <dsp:cNvPr id="0" name=""/>
        <dsp:cNvSpPr/>
      </dsp:nvSpPr>
      <dsp:spPr>
        <a:xfrm>
          <a:off x="415290" y="139163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Session management flaws</a:t>
          </a:r>
        </a:p>
      </dsp:txBody>
      <dsp:txXfrm>
        <a:off x="415290" y="1391639"/>
        <a:ext cx="5814060" cy="472320"/>
      </dsp:txXfrm>
    </dsp:sp>
    <dsp:sp modelId="{A16841A0-9150-49EB-A1DB-7E1C3B9A3F71}">
      <dsp:nvSpPr>
        <dsp:cNvPr id="0" name=""/>
        <dsp:cNvSpPr/>
      </dsp:nvSpPr>
      <dsp:spPr>
        <a:xfrm>
          <a:off x="0" y="3134760"/>
          <a:ext cx="8305800" cy="90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Change my password, remember my password, forgot my password, secret question, logout, email address, etc…</a:t>
          </a:r>
        </a:p>
      </dsp:txBody>
      <dsp:txXfrm>
        <a:off x="0" y="3134760"/>
        <a:ext cx="8305800" cy="907200"/>
      </dsp:txXfrm>
    </dsp:sp>
    <dsp:sp modelId="{F9359673-9E66-491D-9A3F-80FEBC5DD5B5}">
      <dsp:nvSpPr>
        <dsp:cNvPr id="0" name=""/>
        <dsp:cNvSpPr/>
      </dsp:nvSpPr>
      <dsp:spPr>
        <a:xfrm>
          <a:off x="415290" y="2898600"/>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Beware the side-doors</a:t>
          </a:r>
        </a:p>
      </dsp:txBody>
      <dsp:txXfrm>
        <a:off x="415290" y="2898600"/>
        <a:ext cx="5814060" cy="472320"/>
      </dsp:txXfrm>
    </dsp:sp>
    <dsp:sp modelId="{5EFBF7D3-C76B-451F-8F43-50FE2D1F4264}">
      <dsp:nvSpPr>
        <dsp:cNvPr id="0" name=""/>
        <dsp:cNvSpPr/>
      </dsp:nvSpPr>
      <dsp:spPr>
        <a:xfrm>
          <a:off x="0" y="4364520"/>
          <a:ext cx="83058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User accounts compromised or user sessions hijacked</a:t>
          </a:r>
        </a:p>
      </dsp:txBody>
      <dsp:txXfrm>
        <a:off x="0" y="4364520"/>
        <a:ext cx="8305800" cy="680400"/>
      </dsp:txXfrm>
    </dsp:sp>
    <dsp:sp modelId="{909709D9-B61A-4632-8587-2587842CC1EE}">
      <dsp:nvSpPr>
        <dsp:cNvPr id="0" name=""/>
        <dsp:cNvSpPr/>
      </dsp:nvSpPr>
      <dsp:spPr>
        <a:xfrm>
          <a:off x="415290" y="4128360"/>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15290" y="4128360"/>
        <a:ext cx="5814060" cy="4723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6CDC48-AC32-481B-8EBC-03203AE7F52D}">
      <dsp:nvSpPr>
        <dsp:cNvPr id="0" name=""/>
        <dsp:cNvSpPr/>
      </dsp:nvSpPr>
      <dsp:spPr>
        <a:xfrm>
          <a:off x="0" y="433473"/>
          <a:ext cx="8458200" cy="1077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395732" rIns="6564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This is part of enforcing proper “Authorization”, along with </a:t>
          </a:r>
          <a:br>
            <a:rPr lang="en-US" sz="1900" kern="1200" dirty="0" smtClean="0"/>
          </a:br>
          <a:r>
            <a:rPr lang="en-US" sz="1900" kern="1200" dirty="0" smtClean="0"/>
            <a:t>A7 – Failure to Restrict URL Access</a:t>
          </a:r>
        </a:p>
      </dsp:txBody>
      <dsp:txXfrm>
        <a:off x="0" y="433473"/>
        <a:ext cx="8458200" cy="1077300"/>
      </dsp:txXfrm>
    </dsp:sp>
    <dsp:sp modelId="{7C8E3E09-3115-4C19-8C78-7BF489EE61DE}">
      <dsp:nvSpPr>
        <dsp:cNvPr id="0" name=""/>
        <dsp:cNvSpPr/>
      </dsp:nvSpPr>
      <dsp:spPr>
        <a:xfrm>
          <a:off x="422910" y="153033"/>
          <a:ext cx="5920740"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44550">
            <a:lnSpc>
              <a:spcPct val="90000"/>
            </a:lnSpc>
            <a:spcBef>
              <a:spcPct val="0"/>
            </a:spcBef>
            <a:spcAft>
              <a:spcPct val="35000"/>
            </a:spcAft>
          </a:pPr>
          <a:r>
            <a:rPr lang="en-US" sz="1900" kern="1200" dirty="0" smtClean="0"/>
            <a:t>How do you protect access to your data?</a:t>
          </a:r>
          <a:endParaRPr lang="en-US" sz="1900" kern="1200" dirty="0"/>
        </a:p>
      </dsp:txBody>
      <dsp:txXfrm>
        <a:off x="422910" y="153033"/>
        <a:ext cx="5920740" cy="560880"/>
      </dsp:txXfrm>
    </dsp:sp>
    <dsp:sp modelId="{EC027BB6-C687-4195-8BBD-A3A78C91330A}">
      <dsp:nvSpPr>
        <dsp:cNvPr id="0" name=""/>
        <dsp:cNvSpPr/>
      </dsp:nvSpPr>
      <dsp:spPr>
        <a:xfrm>
          <a:off x="0" y="1893813"/>
          <a:ext cx="8458200" cy="2034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395732" rIns="6564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Only listing the ‘authorized’ objects for the current user, or</a:t>
          </a:r>
        </a:p>
        <a:p>
          <a:pPr marL="171450" lvl="1" indent="-171450" algn="l" defTabSz="844550">
            <a:lnSpc>
              <a:spcPct val="90000"/>
            </a:lnSpc>
            <a:spcBef>
              <a:spcPct val="0"/>
            </a:spcBef>
            <a:spcAft>
              <a:spcPct val="15000"/>
            </a:spcAft>
            <a:buChar char="••"/>
          </a:pPr>
          <a:r>
            <a:rPr lang="en-US" sz="1900" kern="1200" dirty="0" smtClean="0"/>
            <a:t>Hiding the object references in hidden fields</a:t>
          </a:r>
        </a:p>
        <a:p>
          <a:pPr marL="171450" lvl="1" indent="-171450" algn="l" defTabSz="844550">
            <a:lnSpc>
              <a:spcPct val="90000"/>
            </a:lnSpc>
            <a:spcBef>
              <a:spcPct val="0"/>
            </a:spcBef>
            <a:spcAft>
              <a:spcPct val="15000"/>
            </a:spcAft>
            <a:buChar char="••"/>
          </a:pPr>
          <a:r>
            <a:rPr lang="en-US" sz="1900" kern="1200" dirty="0" smtClean="0"/>
            <a:t>… and then not enforcing these restrictions on the server side</a:t>
          </a:r>
        </a:p>
        <a:p>
          <a:pPr marL="171450" lvl="1" indent="-171450" algn="l" defTabSz="844550">
            <a:lnSpc>
              <a:spcPct val="90000"/>
            </a:lnSpc>
            <a:spcBef>
              <a:spcPct val="0"/>
            </a:spcBef>
            <a:spcAft>
              <a:spcPct val="15000"/>
            </a:spcAft>
            <a:buChar char="••"/>
          </a:pPr>
          <a:r>
            <a:rPr lang="en-US" sz="1900" kern="1200" dirty="0" smtClean="0"/>
            <a:t>This is called presentation layer access control, and doesn’t work</a:t>
          </a:r>
        </a:p>
        <a:p>
          <a:pPr marL="171450" lvl="1" indent="-171450" algn="l" defTabSz="844550">
            <a:lnSpc>
              <a:spcPct val="90000"/>
            </a:lnSpc>
            <a:spcBef>
              <a:spcPct val="0"/>
            </a:spcBef>
            <a:spcAft>
              <a:spcPct val="15000"/>
            </a:spcAft>
            <a:buChar char="••"/>
          </a:pPr>
          <a:r>
            <a:rPr lang="en-US" sz="1900" kern="1200" dirty="0" smtClean="0"/>
            <a:t>Attacker simply tampers with parameter value</a:t>
          </a:r>
        </a:p>
      </dsp:txBody>
      <dsp:txXfrm>
        <a:off x="0" y="1893813"/>
        <a:ext cx="8458200" cy="2034900"/>
      </dsp:txXfrm>
    </dsp:sp>
    <dsp:sp modelId="{D34ED82C-7F41-4E0C-ACF2-5A81CEC4272D}">
      <dsp:nvSpPr>
        <dsp:cNvPr id="0" name=""/>
        <dsp:cNvSpPr/>
      </dsp:nvSpPr>
      <dsp:spPr>
        <a:xfrm>
          <a:off x="422910" y="1613373"/>
          <a:ext cx="5920740"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44550">
            <a:lnSpc>
              <a:spcPct val="90000"/>
            </a:lnSpc>
            <a:spcBef>
              <a:spcPct val="0"/>
            </a:spcBef>
            <a:spcAft>
              <a:spcPct val="35000"/>
            </a:spcAft>
          </a:pPr>
          <a:r>
            <a:rPr lang="en-US" sz="1900" kern="1200" dirty="0" smtClean="0"/>
            <a:t>A common mistake …</a:t>
          </a:r>
        </a:p>
      </dsp:txBody>
      <dsp:txXfrm>
        <a:off x="422910" y="1613373"/>
        <a:ext cx="5920740" cy="560880"/>
      </dsp:txXfrm>
    </dsp:sp>
    <dsp:sp modelId="{A15793BE-D705-4848-9F6B-CBBD60B7AF45}">
      <dsp:nvSpPr>
        <dsp:cNvPr id="0" name=""/>
        <dsp:cNvSpPr/>
      </dsp:nvSpPr>
      <dsp:spPr>
        <a:xfrm>
          <a:off x="0" y="4311753"/>
          <a:ext cx="8458200" cy="7930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395732" rIns="65645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Users are able to access unauthorized files or data</a:t>
          </a:r>
        </a:p>
      </dsp:txBody>
      <dsp:txXfrm>
        <a:off x="0" y="4311753"/>
        <a:ext cx="8458200" cy="793012"/>
      </dsp:txXfrm>
    </dsp:sp>
    <dsp:sp modelId="{11E876ED-5D09-4625-ABE7-9FD1415B8207}">
      <dsp:nvSpPr>
        <dsp:cNvPr id="0" name=""/>
        <dsp:cNvSpPr/>
      </dsp:nvSpPr>
      <dsp:spPr>
        <a:xfrm>
          <a:off x="422910" y="4031313"/>
          <a:ext cx="5920740" cy="56088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lvl="0" algn="l" defTabSz="844550">
            <a:lnSpc>
              <a:spcPct val="90000"/>
            </a:lnSpc>
            <a:spcBef>
              <a:spcPct val="0"/>
            </a:spcBef>
            <a:spcAft>
              <a:spcPct val="35000"/>
            </a:spcAft>
          </a:pPr>
          <a:r>
            <a:rPr lang="en-US" sz="1900" kern="1200" dirty="0" smtClean="0"/>
            <a:t>Typical Impact</a:t>
          </a:r>
        </a:p>
      </dsp:txBody>
      <dsp:txXfrm>
        <a:off x="422910" y="4031313"/>
        <a:ext cx="5920740" cy="5608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DC5E26-7A59-4B76-8BA0-877C8F8BED97}">
      <dsp:nvSpPr>
        <dsp:cNvPr id="0" name=""/>
        <dsp:cNvSpPr/>
      </dsp:nvSpPr>
      <dsp:spPr>
        <a:xfrm>
          <a:off x="0" y="309802"/>
          <a:ext cx="8534400" cy="171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354076" rIns="66236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An attack where the victim’s browser is tricked into issuing a command to a vulnerable web application</a:t>
          </a:r>
        </a:p>
        <a:p>
          <a:pPr marL="171450" lvl="1" indent="-171450" algn="l" defTabSz="755650">
            <a:lnSpc>
              <a:spcPct val="90000"/>
            </a:lnSpc>
            <a:spcBef>
              <a:spcPct val="0"/>
            </a:spcBef>
            <a:spcAft>
              <a:spcPct val="15000"/>
            </a:spcAft>
            <a:buChar char="••"/>
          </a:pPr>
          <a:r>
            <a:rPr lang="en-US" sz="1700" kern="1200" dirty="0" smtClean="0"/>
            <a:t>Vulnerability is caused by browsers automatically including user authentication data (session ID, IP address, Windows domain credentials, …) with each request</a:t>
          </a:r>
        </a:p>
      </dsp:txBody>
      <dsp:txXfrm>
        <a:off x="0" y="309802"/>
        <a:ext cx="8534400" cy="1713600"/>
      </dsp:txXfrm>
    </dsp:sp>
    <dsp:sp modelId="{06407B24-B174-44D1-BED1-26CD4FBBCB88}">
      <dsp:nvSpPr>
        <dsp:cNvPr id="0" name=""/>
        <dsp:cNvSpPr/>
      </dsp:nvSpPr>
      <dsp:spPr>
        <a:xfrm>
          <a:off x="426720" y="58882"/>
          <a:ext cx="5974080" cy="501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755650">
            <a:lnSpc>
              <a:spcPct val="90000"/>
            </a:lnSpc>
            <a:spcBef>
              <a:spcPct val="0"/>
            </a:spcBef>
            <a:spcAft>
              <a:spcPct val="35000"/>
            </a:spcAft>
          </a:pPr>
          <a:r>
            <a:rPr lang="en-US" sz="1700" kern="1200" dirty="0" smtClean="0"/>
            <a:t>Cross Site Request Forgery</a:t>
          </a:r>
          <a:endParaRPr lang="en-US" sz="1700" kern="1200" dirty="0"/>
        </a:p>
      </dsp:txBody>
      <dsp:txXfrm>
        <a:off x="426720" y="58882"/>
        <a:ext cx="5974080" cy="501840"/>
      </dsp:txXfrm>
    </dsp:sp>
    <dsp:sp modelId="{5FEAB7FC-7206-4B3B-9337-EA57FA3E1A06}">
      <dsp:nvSpPr>
        <dsp:cNvPr id="0" name=""/>
        <dsp:cNvSpPr/>
      </dsp:nvSpPr>
      <dsp:spPr>
        <a:xfrm>
          <a:off x="0" y="2366122"/>
          <a:ext cx="8534400" cy="12316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354076" rIns="66236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What if a hacker could steer your mouse and get you to click on links in your online banking application?</a:t>
          </a:r>
        </a:p>
        <a:p>
          <a:pPr marL="171450" lvl="1" indent="-171450" algn="l" defTabSz="755650">
            <a:lnSpc>
              <a:spcPct val="90000"/>
            </a:lnSpc>
            <a:spcBef>
              <a:spcPct val="0"/>
            </a:spcBef>
            <a:spcAft>
              <a:spcPct val="15000"/>
            </a:spcAft>
            <a:buChar char="••"/>
          </a:pPr>
          <a:r>
            <a:rPr lang="en-US" sz="1700" kern="1200" dirty="0" smtClean="0"/>
            <a:t>What could they make you do?</a:t>
          </a:r>
        </a:p>
      </dsp:txBody>
      <dsp:txXfrm>
        <a:off x="0" y="2366122"/>
        <a:ext cx="8534400" cy="1231650"/>
      </dsp:txXfrm>
    </dsp:sp>
    <dsp:sp modelId="{A7BB13B1-5276-42CD-96E0-605C3A0365EE}">
      <dsp:nvSpPr>
        <dsp:cNvPr id="0" name=""/>
        <dsp:cNvSpPr/>
      </dsp:nvSpPr>
      <dsp:spPr>
        <a:xfrm>
          <a:off x="426720" y="2115202"/>
          <a:ext cx="5974080" cy="501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755650">
            <a:lnSpc>
              <a:spcPct val="90000"/>
            </a:lnSpc>
            <a:spcBef>
              <a:spcPct val="0"/>
            </a:spcBef>
            <a:spcAft>
              <a:spcPct val="35000"/>
            </a:spcAft>
          </a:pPr>
          <a:r>
            <a:rPr lang="en-US" sz="1700" kern="1200" dirty="0" smtClean="0"/>
            <a:t>Imagine…</a:t>
          </a:r>
        </a:p>
      </dsp:txBody>
      <dsp:txXfrm>
        <a:off x="426720" y="2115202"/>
        <a:ext cx="5974080" cy="501840"/>
      </dsp:txXfrm>
    </dsp:sp>
    <dsp:sp modelId="{5D57451E-8133-4895-AB0A-04C0238D7534}">
      <dsp:nvSpPr>
        <dsp:cNvPr id="0" name=""/>
        <dsp:cNvSpPr/>
      </dsp:nvSpPr>
      <dsp:spPr>
        <a:xfrm>
          <a:off x="0" y="3940492"/>
          <a:ext cx="8534400" cy="1258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364" tIns="354076" rIns="66236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Initiate transactions (transfer funds, logout user, close account)</a:t>
          </a:r>
        </a:p>
        <a:p>
          <a:pPr marL="171450" lvl="1" indent="-171450" algn="l" defTabSz="755650">
            <a:lnSpc>
              <a:spcPct val="90000"/>
            </a:lnSpc>
            <a:spcBef>
              <a:spcPct val="0"/>
            </a:spcBef>
            <a:spcAft>
              <a:spcPct val="15000"/>
            </a:spcAft>
            <a:buChar char="••"/>
          </a:pPr>
          <a:r>
            <a:rPr lang="en-US" sz="1700" kern="1200" dirty="0" smtClean="0"/>
            <a:t>Access sensitive data</a:t>
          </a:r>
        </a:p>
        <a:p>
          <a:pPr marL="171450" lvl="1" indent="-171450" algn="l" defTabSz="755650">
            <a:lnSpc>
              <a:spcPct val="90000"/>
            </a:lnSpc>
            <a:spcBef>
              <a:spcPct val="0"/>
            </a:spcBef>
            <a:spcAft>
              <a:spcPct val="15000"/>
            </a:spcAft>
            <a:buChar char="••"/>
          </a:pPr>
          <a:r>
            <a:rPr lang="en-US" sz="1700" kern="1200" dirty="0" smtClean="0"/>
            <a:t>Change account details</a:t>
          </a:r>
        </a:p>
      </dsp:txBody>
      <dsp:txXfrm>
        <a:off x="0" y="3940492"/>
        <a:ext cx="8534400" cy="1258424"/>
      </dsp:txXfrm>
    </dsp:sp>
    <dsp:sp modelId="{47AE264F-948F-47BB-BD89-ED0ACAABF5B9}">
      <dsp:nvSpPr>
        <dsp:cNvPr id="0" name=""/>
        <dsp:cNvSpPr/>
      </dsp:nvSpPr>
      <dsp:spPr>
        <a:xfrm>
          <a:off x="426720" y="3689572"/>
          <a:ext cx="5974080" cy="50184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06" tIns="0" rIns="225806" bIns="0" numCol="1" spcCol="1270" anchor="ctr" anchorCtr="0">
          <a:noAutofit/>
        </a:bodyPr>
        <a:lstStyle/>
        <a:p>
          <a:pPr lvl="0" algn="l" defTabSz="755650">
            <a:lnSpc>
              <a:spcPct val="90000"/>
            </a:lnSpc>
            <a:spcBef>
              <a:spcPct val="0"/>
            </a:spcBef>
            <a:spcAft>
              <a:spcPct val="35000"/>
            </a:spcAft>
          </a:pPr>
          <a:r>
            <a:rPr lang="en-US" sz="1700" kern="1200" dirty="0" smtClean="0"/>
            <a:t>Typical Impact</a:t>
          </a:r>
        </a:p>
      </dsp:txBody>
      <dsp:txXfrm>
        <a:off x="426720" y="3689572"/>
        <a:ext cx="5974080" cy="50184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4F7C22-C156-4422-8525-0A545ED4C504}">
      <dsp:nvSpPr>
        <dsp:cNvPr id="0" name=""/>
        <dsp:cNvSpPr/>
      </dsp:nvSpPr>
      <dsp:spPr>
        <a:xfrm>
          <a:off x="0" y="284939"/>
          <a:ext cx="8305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All through the network and platform</a:t>
          </a:r>
        </a:p>
        <a:p>
          <a:pPr marL="171450" lvl="1" indent="-171450" algn="l" defTabSz="711200">
            <a:lnSpc>
              <a:spcPct val="90000"/>
            </a:lnSpc>
            <a:spcBef>
              <a:spcPct val="0"/>
            </a:spcBef>
            <a:spcAft>
              <a:spcPct val="15000"/>
            </a:spcAft>
            <a:buChar char="••"/>
          </a:pPr>
          <a:r>
            <a:rPr lang="en-US" sz="1600" kern="1200" dirty="0" smtClean="0"/>
            <a:t>Don’t forget the development environment</a:t>
          </a:r>
        </a:p>
      </dsp:txBody>
      <dsp:txXfrm>
        <a:off x="0" y="284939"/>
        <a:ext cx="8305800" cy="932400"/>
      </dsp:txXfrm>
    </dsp:sp>
    <dsp:sp modelId="{81D35B1F-F0E3-4725-B400-A577F938A213}">
      <dsp:nvSpPr>
        <dsp:cNvPr id="0" name=""/>
        <dsp:cNvSpPr/>
      </dsp:nvSpPr>
      <dsp:spPr>
        <a:xfrm>
          <a:off x="415290" y="4877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Web applications rely on a secure foundation</a:t>
          </a:r>
          <a:endParaRPr lang="en-US" sz="1600" kern="1200" dirty="0"/>
        </a:p>
      </dsp:txBody>
      <dsp:txXfrm>
        <a:off x="415290" y="48779"/>
        <a:ext cx="5814060" cy="472320"/>
      </dsp:txXfrm>
    </dsp:sp>
    <dsp:sp modelId="{CCDB3E22-943D-404B-BF55-8047EAE663CD}">
      <dsp:nvSpPr>
        <dsp:cNvPr id="0" name=""/>
        <dsp:cNvSpPr/>
      </dsp:nvSpPr>
      <dsp:spPr>
        <a:xfrm>
          <a:off x="0" y="1539899"/>
          <a:ext cx="8305800" cy="93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Think of all the places your source code goes</a:t>
          </a:r>
        </a:p>
        <a:p>
          <a:pPr marL="171450" lvl="1" indent="-171450" algn="l" defTabSz="711200">
            <a:lnSpc>
              <a:spcPct val="90000"/>
            </a:lnSpc>
            <a:spcBef>
              <a:spcPct val="0"/>
            </a:spcBef>
            <a:spcAft>
              <a:spcPct val="15000"/>
            </a:spcAft>
            <a:buChar char="••"/>
          </a:pPr>
          <a:r>
            <a:rPr lang="en-US" sz="1600" kern="1200" dirty="0" smtClean="0"/>
            <a:t>Security should not require secret source code</a:t>
          </a:r>
        </a:p>
      </dsp:txBody>
      <dsp:txXfrm>
        <a:off x="0" y="1539899"/>
        <a:ext cx="8305800" cy="932400"/>
      </dsp:txXfrm>
    </dsp:sp>
    <dsp:sp modelId="{4AD83E07-8135-4BBF-83EC-C2681495B6CF}">
      <dsp:nvSpPr>
        <dsp:cNvPr id="0" name=""/>
        <dsp:cNvSpPr/>
      </dsp:nvSpPr>
      <dsp:spPr>
        <a:xfrm>
          <a:off x="415290" y="130373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Is your source code a secret?</a:t>
          </a:r>
        </a:p>
      </dsp:txBody>
      <dsp:txXfrm>
        <a:off x="415290" y="1303739"/>
        <a:ext cx="5814060" cy="472320"/>
      </dsp:txXfrm>
    </dsp:sp>
    <dsp:sp modelId="{DCBCDB98-C757-4689-9F6B-70E0011D9F85}">
      <dsp:nvSpPr>
        <dsp:cNvPr id="0" name=""/>
        <dsp:cNvSpPr/>
      </dsp:nvSpPr>
      <dsp:spPr>
        <a:xfrm>
          <a:off x="0" y="2794859"/>
          <a:ext cx="8305800" cy="680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All credentials should change in production</a:t>
          </a:r>
        </a:p>
      </dsp:txBody>
      <dsp:txXfrm>
        <a:off x="0" y="2794859"/>
        <a:ext cx="8305800" cy="680400"/>
      </dsp:txXfrm>
    </dsp:sp>
    <dsp:sp modelId="{CE997AAB-C747-47BE-BF0D-3C349B350A34}">
      <dsp:nvSpPr>
        <dsp:cNvPr id="0" name=""/>
        <dsp:cNvSpPr/>
      </dsp:nvSpPr>
      <dsp:spPr>
        <a:xfrm>
          <a:off x="415290" y="2558699"/>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CM must extend to all parts of the application</a:t>
          </a:r>
        </a:p>
      </dsp:txBody>
      <dsp:txXfrm>
        <a:off x="415290" y="2558699"/>
        <a:ext cx="5814060" cy="472320"/>
      </dsp:txXfrm>
    </dsp:sp>
    <dsp:sp modelId="{6D0AC900-0593-413C-A71E-482F5973FA10}">
      <dsp:nvSpPr>
        <dsp:cNvPr id="0" name=""/>
        <dsp:cNvSpPr/>
      </dsp:nvSpPr>
      <dsp:spPr>
        <a:xfrm>
          <a:off x="0" y="3797820"/>
          <a:ext cx="8305800" cy="141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33248" rIns="64462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Install backdoor through missing network or server patch</a:t>
          </a:r>
        </a:p>
        <a:p>
          <a:pPr marL="171450" lvl="1" indent="-171450" algn="l" defTabSz="711200">
            <a:lnSpc>
              <a:spcPct val="90000"/>
            </a:lnSpc>
            <a:spcBef>
              <a:spcPct val="0"/>
            </a:spcBef>
            <a:spcAft>
              <a:spcPct val="15000"/>
            </a:spcAft>
            <a:buChar char="••"/>
          </a:pPr>
          <a:r>
            <a:rPr lang="en-US" sz="1600" kern="1200" dirty="0" smtClean="0"/>
            <a:t>XSS flaw exploits due to missing application framework patches</a:t>
          </a:r>
        </a:p>
        <a:p>
          <a:pPr marL="171450" lvl="1" indent="-171450" algn="l" defTabSz="711200">
            <a:lnSpc>
              <a:spcPct val="90000"/>
            </a:lnSpc>
            <a:spcBef>
              <a:spcPct val="0"/>
            </a:spcBef>
            <a:spcAft>
              <a:spcPct val="15000"/>
            </a:spcAft>
            <a:buChar char="••"/>
          </a:pPr>
          <a:r>
            <a:rPr lang="en-US" sz="1600" kern="1200" dirty="0" smtClean="0"/>
            <a:t>Unauthorized access to default accounts, application functionality or data, or unused but accessible functionality due to poor server configuration</a:t>
          </a:r>
        </a:p>
      </dsp:txBody>
      <dsp:txXfrm>
        <a:off x="0" y="3797820"/>
        <a:ext cx="8305800" cy="1411200"/>
      </dsp:txXfrm>
    </dsp:sp>
    <dsp:sp modelId="{15A3D0E0-2610-4B9F-9AFF-82D0A0087D6E}">
      <dsp:nvSpPr>
        <dsp:cNvPr id="0" name=""/>
        <dsp:cNvSpPr/>
      </dsp:nvSpPr>
      <dsp:spPr>
        <a:xfrm>
          <a:off x="415290" y="3561660"/>
          <a:ext cx="5814060" cy="47232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711200">
            <a:lnSpc>
              <a:spcPct val="90000"/>
            </a:lnSpc>
            <a:spcBef>
              <a:spcPct val="0"/>
            </a:spcBef>
            <a:spcAft>
              <a:spcPct val="35000"/>
            </a:spcAft>
          </a:pPr>
          <a:r>
            <a:rPr lang="en-US" sz="1600" kern="1200" dirty="0" smtClean="0"/>
            <a:t>Typical Impact</a:t>
          </a:r>
        </a:p>
      </dsp:txBody>
      <dsp:txXfrm>
        <a:off x="415290" y="3561660"/>
        <a:ext cx="5814060" cy="47232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FE1C1E-A996-4C6E-81FD-9B6C7C5D15AA}">
      <dsp:nvSpPr>
        <dsp:cNvPr id="0" name=""/>
        <dsp:cNvSpPr/>
      </dsp:nvSpPr>
      <dsp:spPr>
        <a:xfrm>
          <a:off x="0" y="556109"/>
          <a:ext cx="8305800" cy="1020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74904" rIns="6446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This is part of enforcing proper “authorization”, along with </a:t>
          </a:r>
          <a:br>
            <a:rPr lang="en-US" sz="1800" kern="1200" dirty="0" smtClean="0"/>
          </a:br>
          <a:r>
            <a:rPr lang="en-US" sz="1800" kern="1200" dirty="0" smtClean="0"/>
            <a:t>A4 – Insecure Direct Object References</a:t>
          </a:r>
        </a:p>
      </dsp:txBody>
      <dsp:txXfrm>
        <a:off x="0" y="556109"/>
        <a:ext cx="8305800" cy="1020600"/>
      </dsp:txXfrm>
    </dsp:sp>
    <dsp:sp modelId="{6C2FA632-2CF5-4117-93CB-769B9CFF34E2}">
      <dsp:nvSpPr>
        <dsp:cNvPr id="0" name=""/>
        <dsp:cNvSpPr/>
      </dsp:nvSpPr>
      <dsp:spPr>
        <a:xfrm>
          <a:off x="415290" y="290429"/>
          <a:ext cx="581406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kern="1200" dirty="0" smtClean="0"/>
            <a:t>How do you protect access to URLs (pages)?</a:t>
          </a:r>
          <a:endParaRPr lang="en-US" sz="1800" kern="1200" dirty="0"/>
        </a:p>
      </dsp:txBody>
      <dsp:txXfrm>
        <a:off x="415290" y="290429"/>
        <a:ext cx="5814060" cy="531360"/>
      </dsp:txXfrm>
    </dsp:sp>
    <dsp:sp modelId="{8BADFEB2-6D9F-4FF6-8A19-62EDB3764F20}">
      <dsp:nvSpPr>
        <dsp:cNvPr id="0" name=""/>
        <dsp:cNvSpPr/>
      </dsp:nvSpPr>
      <dsp:spPr>
        <a:xfrm>
          <a:off x="0" y="1939589"/>
          <a:ext cx="8305800" cy="1332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74904" rIns="6446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Displaying only authorized links and menu choices</a:t>
          </a:r>
        </a:p>
        <a:p>
          <a:pPr marL="171450" lvl="1" indent="-171450" algn="l" defTabSz="800100">
            <a:lnSpc>
              <a:spcPct val="90000"/>
            </a:lnSpc>
            <a:spcBef>
              <a:spcPct val="0"/>
            </a:spcBef>
            <a:spcAft>
              <a:spcPct val="15000"/>
            </a:spcAft>
            <a:buChar char="••"/>
          </a:pPr>
          <a:r>
            <a:rPr lang="en-US" sz="1800" kern="1200" dirty="0" smtClean="0"/>
            <a:t>This is called presentation layer access control, and doesn’t work</a:t>
          </a:r>
        </a:p>
        <a:p>
          <a:pPr marL="171450" lvl="1" indent="-171450" algn="l" defTabSz="800100">
            <a:lnSpc>
              <a:spcPct val="90000"/>
            </a:lnSpc>
            <a:spcBef>
              <a:spcPct val="0"/>
            </a:spcBef>
            <a:spcAft>
              <a:spcPct val="15000"/>
            </a:spcAft>
            <a:buChar char="••"/>
          </a:pPr>
          <a:r>
            <a:rPr lang="en-US" sz="1800" kern="1200" dirty="0" smtClean="0"/>
            <a:t>Attacker simply forges direct access to ‘unauthorized’ pages</a:t>
          </a:r>
        </a:p>
      </dsp:txBody>
      <dsp:txXfrm>
        <a:off x="0" y="1939589"/>
        <a:ext cx="8305800" cy="1332450"/>
      </dsp:txXfrm>
    </dsp:sp>
    <dsp:sp modelId="{E99EF9FE-3701-498A-8BA9-D48F9D0B7694}">
      <dsp:nvSpPr>
        <dsp:cNvPr id="0" name=""/>
        <dsp:cNvSpPr/>
      </dsp:nvSpPr>
      <dsp:spPr>
        <a:xfrm>
          <a:off x="415290" y="1673909"/>
          <a:ext cx="581406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kern="1200" dirty="0" smtClean="0"/>
            <a:t>A common mistake …</a:t>
          </a:r>
        </a:p>
      </dsp:txBody>
      <dsp:txXfrm>
        <a:off x="415290" y="1673909"/>
        <a:ext cx="5814060" cy="531360"/>
      </dsp:txXfrm>
    </dsp:sp>
    <dsp:sp modelId="{915708CD-BBB6-4A68-9BC9-DB6571647522}">
      <dsp:nvSpPr>
        <dsp:cNvPr id="0" name=""/>
        <dsp:cNvSpPr/>
      </dsp:nvSpPr>
      <dsp:spPr>
        <a:xfrm>
          <a:off x="0" y="3634920"/>
          <a:ext cx="8305800" cy="13324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622" tIns="374904" rIns="644622"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Attackers invoke functions and services they’re not authorized for</a:t>
          </a:r>
        </a:p>
        <a:p>
          <a:pPr marL="171450" lvl="1" indent="-171450" algn="l" defTabSz="800100">
            <a:lnSpc>
              <a:spcPct val="90000"/>
            </a:lnSpc>
            <a:spcBef>
              <a:spcPct val="0"/>
            </a:spcBef>
            <a:spcAft>
              <a:spcPct val="15000"/>
            </a:spcAft>
            <a:buChar char="••"/>
          </a:pPr>
          <a:r>
            <a:rPr lang="en-US" sz="1800" kern="1200" dirty="0" smtClean="0"/>
            <a:t>Access other user’s accounts and data</a:t>
          </a:r>
        </a:p>
        <a:p>
          <a:pPr marL="171450" lvl="1" indent="-171450" algn="l" defTabSz="800100">
            <a:lnSpc>
              <a:spcPct val="90000"/>
            </a:lnSpc>
            <a:spcBef>
              <a:spcPct val="0"/>
            </a:spcBef>
            <a:spcAft>
              <a:spcPct val="15000"/>
            </a:spcAft>
            <a:buChar char="••"/>
          </a:pPr>
          <a:r>
            <a:rPr lang="en-US" sz="1800" kern="1200" dirty="0" smtClean="0"/>
            <a:t>Perform privileged actions</a:t>
          </a:r>
        </a:p>
      </dsp:txBody>
      <dsp:txXfrm>
        <a:off x="0" y="3634920"/>
        <a:ext cx="8305800" cy="1332450"/>
      </dsp:txXfrm>
    </dsp:sp>
    <dsp:sp modelId="{FFCB1FAB-F343-4497-9E31-9572963F7F19}">
      <dsp:nvSpPr>
        <dsp:cNvPr id="0" name=""/>
        <dsp:cNvSpPr/>
      </dsp:nvSpPr>
      <dsp:spPr>
        <a:xfrm>
          <a:off x="415290" y="3369240"/>
          <a:ext cx="5814060" cy="53136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58" tIns="0" rIns="219758" bIns="0" numCol="1" spcCol="1270" anchor="ctr" anchorCtr="0">
          <a:noAutofit/>
        </a:bodyPr>
        <a:lstStyle/>
        <a:p>
          <a:pPr lvl="0" algn="l" defTabSz="800100">
            <a:lnSpc>
              <a:spcPct val="90000"/>
            </a:lnSpc>
            <a:spcBef>
              <a:spcPct val="0"/>
            </a:spcBef>
            <a:spcAft>
              <a:spcPct val="35000"/>
            </a:spcAft>
          </a:pPr>
          <a:r>
            <a:rPr lang="en-US" sz="1800" kern="1200" dirty="0" smtClean="0"/>
            <a:t>Typical Impact</a:t>
          </a:r>
        </a:p>
      </dsp:txBody>
      <dsp:txXfrm>
        <a:off x="415290" y="3369240"/>
        <a:ext cx="5814060" cy="5313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0E983EC2-B5DE-4DB5-BA1A-56C78179D82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4"/>
          <p:cNvSpPr>
            <a:spLocks noGrp="1" noRot="1" noChangeAspect="1" noChangeArrowheads="1" noTextEdit="1"/>
          </p:cNvSpPr>
          <p:nvPr>
            <p:ph type="sldImg"/>
          </p:nvPr>
        </p:nvSpPr>
        <p:spPr>
          <a:ln/>
        </p:spPr>
      </p:sp>
      <p:sp>
        <p:nvSpPr>
          <p:cNvPr id="39939" name="Rectangle 5"/>
          <p:cNvSpPr>
            <a:spLocks noGrp="1" noChangeArrowheads="1"/>
          </p:cNvSpPr>
          <p:nvPr>
            <p:ph type="body" idx="1"/>
          </p:nvPr>
        </p:nvSpPr>
        <p:spPr/>
        <p:txBody>
          <a:bodyPr/>
          <a:lstStyle/>
          <a:p>
            <a:pPr eaLnBrk="1" hangingPunct="1"/>
            <a:endParaRPr lang="en-US" smtClean="0"/>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40CAD1FE-F2D5-401D-AD32-962A526DD4CE}" type="slidenum">
              <a:rPr lang="en-US"/>
              <a:pPr/>
              <a:t>16</a:t>
            </a:fld>
            <a:endParaRPr lang="en-US"/>
          </a:p>
        </p:txBody>
      </p:sp>
      <p:sp>
        <p:nvSpPr>
          <p:cNvPr id="50179" name="Rectangle 2"/>
          <p:cNvSpPr>
            <a:spLocks noGrp="1" noRot="1" noChangeAspect="1" noChangeArrowheads="1" noTextEdit="1"/>
          </p:cNvSpPr>
          <p:nvPr>
            <p:ph type="sldImg"/>
          </p:nvPr>
        </p:nvSpPr>
        <p:spPr>
          <a:xfrm>
            <a:off x="1144588" y="685800"/>
            <a:ext cx="4570412" cy="3429000"/>
          </a:xfrm>
          <a:ln/>
        </p:spPr>
      </p:sp>
      <p:sp>
        <p:nvSpPr>
          <p:cNvPr id="50180"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BA196896-99DB-4F77-BAD7-5ED1A1DAE417}" type="slidenum">
              <a:rPr lang="en-US"/>
              <a:pPr/>
              <a:t>17</a:t>
            </a:fld>
            <a:endParaRPr lang="en-US"/>
          </a:p>
        </p:txBody>
      </p:sp>
      <p:sp>
        <p:nvSpPr>
          <p:cNvPr id="51203" name="Rectangle 2"/>
          <p:cNvSpPr>
            <a:spLocks noGrp="1" noRot="1" noChangeAspect="1" noChangeArrowheads="1" noTextEdit="1"/>
          </p:cNvSpPr>
          <p:nvPr>
            <p:ph type="sldImg"/>
          </p:nvPr>
        </p:nvSpPr>
        <p:spPr>
          <a:xfrm>
            <a:off x="95250" y="0"/>
            <a:ext cx="6772275" cy="5080000"/>
          </a:xfrm>
          <a:ln cap="flat" algn="ctr"/>
        </p:spPr>
      </p:sp>
      <p:sp>
        <p:nvSpPr>
          <p:cNvPr id="51204" name="Rectangle 3"/>
          <p:cNvSpPr>
            <a:spLocks noGrp="1" noChangeAspect="1" noChangeArrowheads="1"/>
          </p:cNvSpPr>
          <p:nvPr>
            <p:ph type="body" idx="1"/>
          </p:nvPr>
        </p:nvSpPr>
        <p:spPr>
          <a:ln cap="flat" algn="ctr"/>
        </p:spPr>
        <p:txBody>
          <a:bodyPr lIns="91401" tIns="45701" rIns="91401" bIns="45701"/>
          <a:lstStyle/>
          <a:p>
            <a:pPr eaLnBrk="1" hangingPunct="1"/>
            <a:endParaRPr lang="en-US" smtClean="0"/>
          </a:p>
          <a:p>
            <a:pPr eaLnBrk="1" hangingPunct="1"/>
            <a:r>
              <a:rPr lang="en-US" smtClean="0"/>
              <a:t>Main Point</a:t>
            </a:r>
          </a:p>
          <a:p>
            <a:pPr lvl="1" eaLnBrk="1" hangingPunct="1"/>
            <a:r>
              <a:rPr lang="en-US" smtClean="0"/>
              <a:t>Here’s a concrete example of an access control problem to ensure that everyone understands what access control means.</a:t>
            </a:r>
          </a:p>
          <a:p>
            <a:pPr eaLnBrk="1" hangingPunct="1"/>
            <a:r>
              <a:rPr lang="en-US" smtClean="0"/>
              <a:t>Teaching Points</a:t>
            </a:r>
          </a:p>
          <a:p>
            <a:pPr lvl="1" eaLnBrk="1" hangingPunct="1"/>
            <a:r>
              <a:rPr lang="en-US" smtClean="0"/>
              <a:t>In this example, the attacker is simply manipulating the account id on the URL. The application should be getting the user’s account from a trustworthy source, not the user’s request.</a:t>
            </a:r>
          </a:p>
          <a:p>
            <a:pPr lvl="1" eaLnBrk="1" hangingPunct="1"/>
            <a:r>
              <a:rPr lang="en-US" smtClean="0"/>
              <a:t>There are many variations of this kind of attack. Many times they are not this obvious, relying on a hidden field, cookie, or header to make the access control decision. But the root cause is the same – never rely on anything from the user when making an access control decision.</a:t>
            </a:r>
          </a:p>
          <a:p>
            <a:pPr eaLnBrk="1" hangingPunct="1"/>
            <a:r>
              <a:rPr lang="en-US" smtClean="0"/>
              <a:t>Examples, Demonstrations, Stories</a:t>
            </a:r>
          </a:p>
          <a:p>
            <a:pPr lvl="1" eaLnBrk="1" hangingPunct="1"/>
            <a:r>
              <a:rPr lang="en-US" smtClean="0"/>
              <a:t> A healthcare application that processes xray and other medical imagery recently had this issue. They set a cookie called “privLevel” and used it to determine which functions to display.  When we changed it from 4 to 10, we were given an administrator menu and could access many powerful unauthorized functions.</a:t>
            </a:r>
          </a:p>
          <a:p>
            <a:pPr lvl="1"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7B5D37F8-E8C2-4A65-AE13-588CCB42937D}" type="slidenum">
              <a:rPr lang="en-US"/>
              <a:pPr/>
              <a:t>19</a:t>
            </a:fld>
            <a:endParaRPr lang="en-US"/>
          </a:p>
        </p:txBody>
      </p:sp>
      <p:sp>
        <p:nvSpPr>
          <p:cNvPr id="52227" name="Rectangle 2"/>
          <p:cNvSpPr>
            <a:spLocks noGrp="1" noRot="1" noChangeAspect="1" noChangeArrowheads="1" noTextEdit="1"/>
          </p:cNvSpPr>
          <p:nvPr>
            <p:ph type="sldImg"/>
          </p:nvPr>
        </p:nvSpPr>
        <p:spPr>
          <a:xfrm>
            <a:off x="95250" y="0"/>
            <a:ext cx="6772275" cy="5080000"/>
          </a:xfrm>
          <a:ln cap="flat" algn="ctr"/>
        </p:spPr>
      </p:sp>
      <p:sp>
        <p:nvSpPr>
          <p:cNvPr id="52228" name="Rectangle 3"/>
          <p:cNvSpPr>
            <a:spLocks noGrp="1" noChangeAspect="1" noChangeArrowheads="1"/>
          </p:cNvSpPr>
          <p:nvPr>
            <p:ph type="body" idx="1"/>
          </p:nvPr>
        </p:nvSpPr>
        <p:spPr>
          <a:ln cap="flat" algn="ctr"/>
        </p:spPr>
        <p:txBody>
          <a:bodyPr lIns="91400" tIns="45701" rIns="91400" bIns="45701"/>
          <a:lstStyle/>
          <a:p>
            <a:pPr eaLnBrk="1" hangingPunct="1"/>
            <a:r>
              <a:rPr lang="en-US" smtClean="0"/>
              <a:t>Main Point</a:t>
            </a:r>
          </a:p>
          <a:p>
            <a:pPr lvl="1" eaLnBrk="1" hangingPunct="1"/>
            <a:r>
              <a:rPr lang="en-US" smtClean="0"/>
              <a:t>CSRF is essentially an attack that essentially allows the attacker to drive your (the victim’s) browser. Wouldn’t that be bad? Of course. Its REALLY bad.</a:t>
            </a:r>
          </a:p>
          <a:p>
            <a:pPr eaLnBrk="1" hangingPunct="1"/>
            <a:r>
              <a:rPr lang="en-US" smtClean="0"/>
              <a:t>Teaching Points</a:t>
            </a:r>
          </a:p>
          <a:p>
            <a:pPr lvl="1" eaLnBrk="1" hangingPunct="1"/>
            <a:r>
              <a:rPr lang="en-US" smtClean="0"/>
              <a:t>CSRF attacks primarily target functions that cause state to change on the application. I.e., modify or delete something, initiate a transaction, etc.</a:t>
            </a:r>
          </a:p>
          <a:p>
            <a:pPr lvl="1" eaLnBrk="1" hangingPunct="1"/>
            <a:r>
              <a:rPr lang="en-US" smtClean="0"/>
              <a:t>However, CSRF attacks can simply be used to access sensitive data, and then transfer that sensitive data to the attacker.</a:t>
            </a:r>
          </a:p>
          <a:p>
            <a:pPr eaLnBrk="1" hangingPunct="1"/>
            <a:r>
              <a:rPr lang="en-US" smtClean="0"/>
              <a:t>Examples, Demonstrations, Stories</a:t>
            </a:r>
          </a:p>
          <a:p>
            <a:pPr lvl="1" eaLnBrk="1" hangingPunct="1"/>
            <a:r>
              <a:rPr lang="en-US" smtClean="0"/>
              <a:t> </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02" name="Rectangle 2"/>
          <p:cNvSpPr>
            <a:spLocks noGrp="1" noRot="1" noChangeAspect="1" noChangeArrowheads="1" noTextEdit="1"/>
          </p:cNvSpPr>
          <p:nvPr>
            <p:ph type="sldImg"/>
          </p:nvPr>
        </p:nvSpPr>
        <p:spPr>
          <a:xfrm>
            <a:off x="93663" y="0"/>
            <a:ext cx="6775450" cy="5081588"/>
          </a:xfrm>
          <a:ln cap="flat" algn="ctr"/>
        </p:spPr>
      </p:sp>
      <p:sp>
        <p:nvSpPr>
          <p:cNvPr id="2304003" name="Rectangle 3"/>
          <p:cNvSpPr>
            <a:spLocks noGrp="1" noChangeAspect="1" noChangeArrowheads="1"/>
          </p:cNvSpPr>
          <p:nvPr>
            <p:ph type="body" idx="1"/>
          </p:nvPr>
        </p:nvSpPr>
        <p:spPr>
          <a:xfrm>
            <a:off x="113782" y="4745562"/>
            <a:ext cx="6741102" cy="4041935"/>
          </a:xfrm>
          <a:ln cap="flat" algn="ctr"/>
        </p:spPr>
        <p:txBody>
          <a:bodyPr lIns="91386" tIns="45695" rIns="91386" bIns="45695"/>
          <a:lstStyle/>
          <a:p>
            <a:pPr eaLnBrk="1" hangingPunct="1"/>
            <a:r>
              <a:rPr lang="en-US" smtClean="0">
                <a:latin typeface="Arial" pitchFamily="34" charset="0"/>
              </a:rPr>
              <a:t>Main Point</a:t>
            </a:r>
          </a:p>
          <a:p>
            <a:pPr lvl="1" eaLnBrk="1" hangingPunct="1"/>
            <a:r>
              <a:rPr lang="en-US" smtClean="0">
                <a:latin typeface="Arial" pitchFamily="34" charset="0"/>
              </a:rPr>
              <a:t>CSRF is a big problem because browsers automatically send the user’s credentials and most sites rely solely on these automatically provided credentials.</a:t>
            </a:r>
          </a:p>
          <a:p>
            <a:pPr eaLnBrk="1" hangingPunct="1"/>
            <a:r>
              <a:rPr lang="en-US" smtClean="0">
                <a:latin typeface="Arial" pitchFamily="34" charset="0"/>
              </a:rPr>
              <a:t>Teaching Points</a:t>
            </a:r>
          </a:p>
          <a:p>
            <a:pPr lvl="1" eaLnBrk="1" hangingPunct="1"/>
            <a:r>
              <a:rPr lang="en-US" smtClean="0">
                <a:latin typeface="Arial" pitchFamily="34" charset="0"/>
              </a:rPr>
              <a:t>All this was, of course, done on purpose to make it easy to build web sites that track the user’s identity throughout the site.</a:t>
            </a:r>
          </a:p>
          <a:p>
            <a:pPr lvl="1" eaLnBrk="1" hangingPunct="1"/>
            <a:r>
              <a:rPr lang="en-US" smtClean="0">
                <a:latin typeface="Arial" pitchFamily="34" charset="0"/>
              </a:rPr>
              <a:t>No one thought that this level of automation could easily be abused to the attacker’s advantage.</a:t>
            </a:r>
          </a:p>
          <a:p>
            <a:pPr lvl="1" eaLnBrk="1" hangingPunct="1"/>
            <a:r>
              <a:rPr lang="en-US" smtClean="0">
                <a:latin typeface="Arial" pitchFamily="34" charset="0"/>
              </a:rPr>
              <a:t>Now we know this is problem, but how to fix it? See the rest of this section.</a:t>
            </a:r>
          </a:p>
          <a:p>
            <a:pPr eaLnBrk="1" hangingPunct="1"/>
            <a:r>
              <a:rPr lang="en-US" smtClean="0">
                <a:latin typeface="Arial" pitchFamily="34" charset="0"/>
              </a:rPr>
              <a:t>Examples, Demonstrations, Stories</a:t>
            </a:r>
          </a:p>
          <a:p>
            <a:pPr lvl="1" eaLnBrk="1" hangingPunct="1"/>
            <a:r>
              <a:rPr lang="en-US" smtClean="0">
                <a:latin typeface="Arial" pitchFamily="34" charset="0"/>
              </a:rPr>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F6443124-2FE8-437C-A372-D35EC3D5C121}" type="slidenum">
              <a:rPr lang="en-US"/>
              <a:pPr/>
              <a:t>21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p:txBody>
          <a:bodyPr/>
          <a:lstStyle/>
          <a:p>
            <a:pPr eaLnBrk="1" hangingPunct="1"/>
            <a:r>
              <a:rPr lang="en-US" smtClean="0"/>
              <a:t>Main Point</a:t>
            </a:r>
          </a:p>
          <a:p>
            <a:pPr lvl="1" eaLnBrk="1" hangingPunct="1"/>
            <a:r>
              <a:rPr lang="en-US" smtClean="0"/>
              <a:t>This is how a CSRF attack works.</a:t>
            </a:r>
          </a:p>
          <a:p>
            <a:pPr eaLnBrk="1" hangingPunct="1"/>
            <a:r>
              <a:rPr lang="en-US" smtClean="0"/>
              <a:t>Teaching Points</a:t>
            </a:r>
          </a:p>
          <a:p>
            <a:pPr lvl="1" eaLnBrk="1" hangingPunct="1"/>
            <a:r>
              <a:rPr lang="en-US" smtClean="0"/>
              <a:t>1. Attacker lures victim to read some malicious content (in web site or e-mail)</a:t>
            </a:r>
          </a:p>
          <a:p>
            <a:pPr lvl="1" eaLnBrk="1" hangingPunct="1"/>
            <a:r>
              <a:rPr lang="en-US" smtClean="0"/>
              <a:t>2. Malicious request automatically sent to vulnerable site (if in IMG tag or something similar), or user might actually click on or submit something to initiate the request (i.e., phishing like attack).</a:t>
            </a:r>
          </a:p>
          <a:p>
            <a:pPr lvl="1" eaLnBrk="1" hangingPunct="1"/>
            <a:r>
              <a:rPr lang="en-US" smtClean="0"/>
              <a:t>3. IF THE CONDITIONS ARE RIGHT, then the malicious request will include the victim’s credentials when sent to the vulnerable site. If it works, the unauthorized transaction will be accepted, or the unauthorized request will return sensitive data to the attacker.</a:t>
            </a:r>
          </a:p>
          <a:p>
            <a:pPr lvl="1" eaLnBrk="1" hangingPunct="1"/>
            <a:r>
              <a:rPr lang="en-US" smtClean="0"/>
              <a:t>4. Regardless of success or failure of the attack, the attack itself is typically completely invisible to the potential victim.</a:t>
            </a:r>
          </a:p>
          <a:p>
            <a:pPr eaLnBrk="1" hangingPunct="1"/>
            <a:r>
              <a:rPr lang="en-US" smtClean="0"/>
              <a:t>Examples, Demonstrations, Stories</a:t>
            </a:r>
          </a:p>
          <a:p>
            <a:pPr lvl="1" eaLnBrk="1" hangingPunct="1"/>
            <a:r>
              <a:rPr lang="en-US" smtClean="0"/>
              <a:t> </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5266" name="Rectangle 2"/>
          <p:cNvSpPr>
            <a:spLocks noGrp="1" noRot="1" noChangeAspect="1" noChangeArrowheads="1" noTextEdit="1"/>
          </p:cNvSpPr>
          <p:nvPr>
            <p:ph type="sldImg"/>
          </p:nvPr>
        </p:nvSpPr>
        <p:spPr>
          <a:xfrm>
            <a:off x="96838" y="0"/>
            <a:ext cx="6770687" cy="5080000"/>
          </a:xfrm>
          <a:ln cap="flat" algn="ctr"/>
        </p:spPr>
      </p:sp>
      <p:sp>
        <p:nvSpPr>
          <p:cNvPr id="2315267" name="Rectangle 3"/>
          <p:cNvSpPr>
            <a:spLocks noGrp="1" noChangeAspect="1" noChangeArrowheads="1"/>
          </p:cNvSpPr>
          <p:nvPr>
            <p:ph type="body" idx="1"/>
          </p:nvPr>
        </p:nvSpPr>
        <p:spPr>
          <a:xfrm>
            <a:off x="113782" y="4745562"/>
            <a:ext cx="6741102" cy="4041935"/>
          </a:xfrm>
          <a:ln cap="flat" algn="ctr"/>
        </p:spPr>
        <p:txBody>
          <a:bodyPr lIns="91393" rIns="91393"/>
          <a:lstStyle/>
          <a:p>
            <a:pPr eaLnBrk="1" hangingPunct="1"/>
            <a:r>
              <a:rPr lang="en-US" dirty="0" smtClean="0">
                <a:latin typeface="Arial" pitchFamily="34" charset="0"/>
              </a:rPr>
              <a:t>Main Point</a:t>
            </a:r>
          </a:p>
          <a:p>
            <a:pPr lvl="1" eaLnBrk="1" hangingPunct="1"/>
            <a:r>
              <a:rPr lang="en-US" dirty="0" smtClean="0">
                <a:latin typeface="Arial" pitchFamily="34" charset="0"/>
              </a:rPr>
              <a:t>The only real solution is adding a secret token to each update command on a site.</a:t>
            </a:r>
          </a:p>
          <a:p>
            <a:pPr eaLnBrk="1" hangingPunct="1"/>
            <a:r>
              <a:rPr lang="en-US" dirty="0" smtClean="0">
                <a:latin typeface="Arial" pitchFamily="34" charset="0"/>
              </a:rPr>
              <a:t>Teaching Points</a:t>
            </a:r>
          </a:p>
          <a:p>
            <a:pPr lvl="1" eaLnBrk="1" hangingPunct="1"/>
            <a:r>
              <a:rPr lang="en-US" dirty="0" smtClean="0">
                <a:latin typeface="Arial" pitchFamily="34" charset="0"/>
              </a:rPr>
              <a:t>This token has to be stored in a location that is NOT automatically submitted with other requests by your browser. i.e., in a hidden field, or as another parameter.</a:t>
            </a:r>
          </a:p>
          <a:p>
            <a:pPr lvl="1" eaLnBrk="1" hangingPunct="1"/>
            <a:r>
              <a:rPr lang="en-US" dirty="0" smtClean="0">
                <a:latin typeface="Arial" pitchFamily="34" charset="0"/>
              </a:rPr>
              <a:t>Beware of including this token in the URL parameters, since it will get included in the </a:t>
            </a:r>
            <a:r>
              <a:rPr lang="en-US" dirty="0" err="1" smtClean="0">
                <a:latin typeface="Arial" pitchFamily="34" charset="0"/>
              </a:rPr>
              <a:t>referer</a:t>
            </a:r>
            <a:r>
              <a:rPr lang="en-US" dirty="0" smtClean="0">
                <a:latin typeface="Arial" pitchFamily="34" charset="0"/>
              </a:rPr>
              <a:t> field of future requests (thus exposing the token).</a:t>
            </a:r>
          </a:p>
          <a:p>
            <a:pPr lvl="1" eaLnBrk="1" hangingPunct="1"/>
            <a:r>
              <a:rPr lang="en-US" dirty="0" smtClean="0">
                <a:latin typeface="Arial" pitchFamily="34" charset="0"/>
              </a:rPr>
              <a:t>It would be ideal of a unique value was created for every single individual transaction, but that can be a pain to create.</a:t>
            </a:r>
          </a:p>
          <a:p>
            <a:pPr lvl="1" eaLnBrk="1" hangingPunct="1"/>
            <a:r>
              <a:rPr lang="en-US" dirty="0" smtClean="0">
                <a:latin typeface="Arial" pitchFamily="34" charset="0"/>
              </a:rPr>
              <a:t>Having a single unique value of the entire session would be way better than nothing, so we’d recommend you at least start with that.</a:t>
            </a:r>
          </a:p>
          <a:p>
            <a:pPr lvl="1" eaLnBrk="1" hangingPunct="1"/>
            <a:r>
              <a:rPr lang="en-US" dirty="0" smtClean="0">
                <a:latin typeface="Arial" pitchFamily="34" charset="0"/>
              </a:rPr>
              <a:t>Also, it is VERY IMPORTANT, that you not have XSS flaws on your site because such flaws can be used to steal or access your unique tokens and defeat any CSRF defense you put in place.</a:t>
            </a:r>
          </a:p>
          <a:p>
            <a:pPr eaLnBrk="1" hangingPunct="1"/>
            <a:r>
              <a:rPr lang="en-US" dirty="0" smtClean="0">
                <a:latin typeface="Arial" pitchFamily="34" charset="0"/>
              </a:rPr>
              <a:t>Examples, Demonstrations, Stories</a:t>
            </a:r>
          </a:p>
          <a:p>
            <a:pPr lvl="1" eaLnBrk="1" hangingPunct="1"/>
            <a:r>
              <a:rPr lang="en-US" dirty="0" smtClean="0">
                <a:latin typeface="Arial" pitchFamily="34" charset="0"/>
              </a:rPr>
              <a:t> </a:t>
            </a:r>
          </a:p>
          <a:p>
            <a:pPr eaLnBrk="1" hangingPunct="1"/>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2CA5A7B0-203B-4D97-8543-DA6CACE48E61}" type="slidenum">
              <a:rPr lang="en-US"/>
              <a:pPr/>
              <a:t>23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301A0FE9-AB33-4160-94CE-2F4E760A000F}" type="slidenum">
              <a:rPr lang="en-US"/>
              <a:pPr/>
              <a:t>24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0C75E9FA-2358-4325-9E57-C48020939450}" type="slidenum">
              <a:rPr lang="en-US"/>
              <a:pPr/>
              <a:t>25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771D10BA-ECC9-4873-86B7-86AF172D24A6}" type="slidenum">
              <a:rPr lang="en-US"/>
              <a:pPr/>
              <a:t>26</a:t>
            </a:fld>
            <a:endParaRPr lang="en-US"/>
          </a:p>
        </p:txBody>
      </p:sp>
      <p:sp>
        <p:nvSpPr>
          <p:cNvPr id="58371" name="Rectangle 2"/>
          <p:cNvSpPr>
            <a:spLocks noGrp="1" noRot="1" noChangeAspect="1" noChangeArrowheads="1" noTextEdit="1"/>
          </p:cNvSpPr>
          <p:nvPr>
            <p:ph type="sldImg"/>
          </p:nvPr>
        </p:nvSpPr>
        <p:spPr>
          <a:xfrm>
            <a:off x="1144588" y="685800"/>
            <a:ext cx="4570412" cy="3429000"/>
          </a:xfrm>
          <a:ln/>
        </p:spPr>
      </p:sp>
      <p:sp>
        <p:nvSpPr>
          <p:cNvPr id="58372"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96838" y="0"/>
            <a:ext cx="6770687" cy="5080000"/>
          </a:xfrm>
          <a:solidFill>
            <a:srgbClr val="FFFFFF"/>
          </a:solidFill>
          <a:ln cap="flat" algn="ctr"/>
        </p:spPr>
      </p:sp>
      <p:sp>
        <p:nvSpPr>
          <p:cNvPr id="40963" name="Rectangle 3"/>
          <p:cNvSpPr>
            <a:spLocks noGrp="1" noChangeAspect="1" noChangeArrowheads="1"/>
          </p:cNvSpPr>
          <p:nvPr>
            <p:ph type="body" idx="1"/>
          </p:nvPr>
        </p:nvSpPr>
        <p:spPr>
          <a:ln cap="flat" algn="ctr"/>
        </p:spPr>
        <p:txBody>
          <a:bodyPr lIns="91393" rIns="91393"/>
          <a:lstStyle/>
          <a:p>
            <a:pPr eaLnBrk="1" hangingPunct="1">
              <a:buFont typeface="Arial" charset="0"/>
              <a:buNone/>
            </a:pPr>
            <a:r>
              <a:rPr lang="en-US" smtClean="0"/>
              <a:t>This is the new proposed Top 10 list. The items in Red are new. Some of the existing items moved around.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C59D51C0-0771-4D6B-B061-D6CD31535CE6}" type="slidenum">
              <a:rPr lang="en-US"/>
              <a:pPr/>
              <a:t>27</a:t>
            </a:fld>
            <a:endParaRPr lang="en-US"/>
          </a:p>
        </p:txBody>
      </p:sp>
      <p:sp>
        <p:nvSpPr>
          <p:cNvPr id="59395" name="Rectangle 2"/>
          <p:cNvSpPr>
            <a:spLocks noGrp="1" noRot="1" noChangeAspect="1" noChangeArrowheads="1" noTextEdit="1"/>
          </p:cNvSpPr>
          <p:nvPr>
            <p:ph type="sldImg"/>
          </p:nvPr>
        </p:nvSpPr>
        <p:spPr>
          <a:xfrm>
            <a:off x="1144588" y="685800"/>
            <a:ext cx="4570412" cy="3429000"/>
          </a:xfrm>
          <a:ln/>
        </p:spPr>
      </p:sp>
      <p:sp>
        <p:nvSpPr>
          <p:cNvPr id="59396"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C61D2EE4-63EE-46C8-A982-3B77F2F6AA08}" type="slidenum">
              <a:rPr lang="en-US"/>
              <a:pPr/>
              <a:t>28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1042" name="Rectangle 2"/>
          <p:cNvSpPr>
            <a:spLocks noGrp="1" noRot="1" noChangeAspect="1" noChangeArrowheads="1" noTextEdit="1"/>
          </p:cNvSpPr>
          <p:nvPr>
            <p:ph type="sldImg"/>
          </p:nvPr>
        </p:nvSpPr>
        <p:spPr>
          <a:ln/>
        </p:spPr>
      </p:sp>
      <p:sp>
        <p:nvSpPr>
          <p:cNvPr id="2391043" name="Rectangle 3"/>
          <p:cNvSpPr>
            <a:spLocks noGrp="1" noChangeArrowheads="1"/>
          </p:cNvSpPr>
          <p:nvPr>
            <p:ph type="body" idx="1"/>
          </p:nvPr>
        </p:nvSpPr>
        <p:spPr/>
        <p:txBody>
          <a:bodyPr/>
          <a:lstStyle/>
          <a:p>
            <a:pPr eaLnBrk="1" hangingPunct="1"/>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1042" name="Rectangle 2"/>
          <p:cNvSpPr>
            <a:spLocks noGrp="1" noRot="1" noChangeAspect="1" noChangeArrowheads="1" noTextEdit="1"/>
          </p:cNvSpPr>
          <p:nvPr>
            <p:ph type="sldImg"/>
          </p:nvPr>
        </p:nvSpPr>
        <p:spPr>
          <a:ln/>
        </p:spPr>
      </p:sp>
      <p:sp>
        <p:nvSpPr>
          <p:cNvPr id="2391043" name="Rectangle 3"/>
          <p:cNvSpPr>
            <a:spLocks noGrp="1" noChangeArrowheads="1"/>
          </p:cNvSpPr>
          <p:nvPr>
            <p:ph type="body" idx="1"/>
          </p:nvPr>
        </p:nvSpPr>
        <p:spPr/>
        <p:txBody>
          <a:bodyPr/>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386EEF99-361C-48F9-93A9-8D4B0D71154A}" type="slidenum">
              <a:rPr lang="en-US"/>
              <a:pPr/>
              <a:t>33</a:t>
            </a:fld>
            <a:endParaRPr lang="en-US"/>
          </a:p>
        </p:txBody>
      </p:sp>
      <p:sp>
        <p:nvSpPr>
          <p:cNvPr id="62467" name="Rectangle 2"/>
          <p:cNvSpPr>
            <a:spLocks noGrp="1" noRot="1" noChangeAspect="1" noChangeArrowheads="1" noTextEdit="1"/>
          </p:cNvSpPr>
          <p:nvPr>
            <p:ph type="sldImg"/>
          </p:nvPr>
        </p:nvSpPr>
        <p:spPr>
          <a:xfrm>
            <a:off x="1144588" y="685800"/>
            <a:ext cx="4570412" cy="3429000"/>
          </a:xfrm>
          <a:ln/>
        </p:spPr>
      </p:sp>
      <p:sp>
        <p:nvSpPr>
          <p:cNvPr id="6246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BC3CBF7E-8756-43A5-B2EB-5D11E39218AA}" type="slidenum">
              <a:rPr lang="en-US"/>
              <a:pPr/>
              <a:t>34</a:t>
            </a:fld>
            <a:endParaRPr lang="en-US"/>
          </a:p>
        </p:txBody>
      </p:sp>
      <p:sp>
        <p:nvSpPr>
          <p:cNvPr id="63491" name="Rectangle 2"/>
          <p:cNvSpPr>
            <a:spLocks noGrp="1" noRot="1" noChangeAspect="1" noChangeArrowheads="1" noTextEdit="1"/>
          </p:cNvSpPr>
          <p:nvPr>
            <p:ph type="sldImg"/>
          </p:nvPr>
        </p:nvSpPr>
        <p:spPr>
          <a:xfrm>
            <a:off x="1144588" y="685800"/>
            <a:ext cx="4570412" cy="3429000"/>
          </a:xfrm>
          <a:ln/>
        </p:spPr>
      </p:sp>
      <p:sp>
        <p:nvSpPr>
          <p:cNvPr id="63492"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17868EB4-0C79-42F0-9092-FF47A437A727}" type="slidenum">
              <a:rPr lang="en-US"/>
              <a:pPr/>
              <a:t>35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45CDF350-8D35-4BE1-ACB4-7FAA34509B83}" type="slidenum">
              <a:rPr lang="en-US"/>
              <a:pPr/>
              <a:t>36</a:t>
            </a:fld>
            <a:endParaRPr lang="en-US"/>
          </a:p>
        </p:txBody>
      </p:sp>
      <p:sp>
        <p:nvSpPr>
          <p:cNvPr id="66563" name="Rectangle 2"/>
          <p:cNvSpPr>
            <a:spLocks noGrp="1" noRot="1" noChangeAspect="1" noChangeArrowheads="1" noTextEdit="1"/>
          </p:cNvSpPr>
          <p:nvPr>
            <p:ph type="sldImg"/>
          </p:nvPr>
        </p:nvSpPr>
        <p:spPr>
          <a:xfrm>
            <a:off x="1144588" y="685800"/>
            <a:ext cx="4570412" cy="3429000"/>
          </a:xfrm>
          <a:ln/>
        </p:spPr>
      </p:sp>
      <p:sp>
        <p:nvSpPr>
          <p:cNvPr id="66564"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7CCD2712-158A-4139-A254-6172D8847FA7}" type="slidenum">
              <a:rPr lang="en-US"/>
              <a:pPr/>
              <a:t>37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r>
              <a:rPr lang="en-US" smtClean="0">
                <a:latin typeface="Tahoma" pitchFamily="34" charset="0"/>
              </a:rPr>
              <a:t>Then you can present your developers with a clean intuitive interface to all the security controls they need to build a secure application.</a:t>
            </a:r>
          </a:p>
          <a:p>
            <a:endParaRPr lang="en-US" smtClean="0">
              <a:latin typeface="Tahoma" pitchFamily="34" charset="0"/>
            </a:endParaRPr>
          </a:p>
          <a:p>
            <a:r>
              <a:rPr lang="en-US" smtClean="0">
                <a:latin typeface="Tahoma" pitchFamily="34" charset="0"/>
              </a:rPr>
              <a:t>That’s what ESAPI is all about.  Simplifying Application Security</a:t>
            </a:r>
          </a:p>
        </p:txBody>
      </p:sp>
      <p:sp>
        <p:nvSpPr>
          <p:cNvPr id="68612" name="Slide Number Placeholder 3"/>
          <p:cNvSpPr>
            <a:spLocks noGrp="1"/>
          </p:cNvSpPr>
          <p:nvPr>
            <p:ph type="sldNum" sz="quarter" idx="4294967295"/>
          </p:nvPr>
        </p:nvSpPr>
        <p:spPr bwMode="auto">
          <a:xfrm>
            <a:off x="3884439" y="8684612"/>
            <a:ext cx="2972007" cy="457826"/>
          </a:xfrm>
          <a:prstGeom prst="rect">
            <a:avLst/>
          </a:prstGeom>
          <a:noFill/>
          <a:ln>
            <a:miter lim="800000"/>
            <a:headEnd/>
            <a:tailEnd/>
          </a:ln>
        </p:spPr>
        <p:txBody>
          <a:bodyPr lIns="89785" tIns="44892" rIns="89785" bIns="44892"/>
          <a:lstStyle/>
          <a:p>
            <a:fld id="{1D0E91AF-C8B1-4C6B-BFAB-DFB225041059}" type="slidenum">
              <a:rPr lang="en-US"/>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F566FEEA-1CA0-4C9E-8071-95A593E6C199}" type="slidenum">
              <a:rPr lang="en-US"/>
              <a:pPr/>
              <a:t>7</a:t>
            </a:fld>
            <a:endParaRPr lang="en-US"/>
          </a:p>
        </p:txBody>
      </p:sp>
      <p:sp>
        <p:nvSpPr>
          <p:cNvPr id="41987" name="Rectangle 2"/>
          <p:cNvSpPr>
            <a:spLocks noGrp="1" noRot="1" noChangeAspect="1" noChangeArrowheads="1" noTextEdit="1"/>
          </p:cNvSpPr>
          <p:nvPr>
            <p:ph type="sldImg"/>
          </p:nvPr>
        </p:nvSpPr>
        <p:spPr>
          <a:xfrm>
            <a:off x="1144588" y="685800"/>
            <a:ext cx="4570412" cy="3429000"/>
          </a:xfrm>
          <a:ln/>
        </p:spPr>
      </p:sp>
      <p:sp>
        <p:nvSpPr>
          <p:cNvPr id="419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6838" y="0"/>
            <a:ext cx="6770687" cy="5080000"/>
          </a:xfrm>
          <a:ln cap="flat" algn="ctr"/>
        </p:spPr>
      </p:sp>
      <p:sp>
        <p:nvSpPr>
          <p:cNvPr id="43011" name="Rectangle 3"/>
          <p:cNvSpPr>
            <a:spLocks noGrp="1" noChangeAspect="1" noChangeArrowheads="1"/>
          </p:cNvSpPr>
          <p:nvPr>
            <p:ph type="body" idx="1"/>
          </p:nvPr>
        </p:nvSpPr>
        <p:spPr>
          <a:ln cap="flat" algn="ctr"/>
        </p:spPr>
        <p:txBody>
          <a:bodyPr lIns="91393" rIns="91393"/>
          <a:lstStyle/>
          <a:p>
            <a:pPr eaLnBrk="1" hangingPunct="1"/>
            <a:r>
              <a:rPr lang="en-US" smtClean="0"/>
              <a:t>Main Point</a:t>
            </a:r>
          </a:p>
          <a:p>
            <a:pPr lvl="1" eaLnBrk="1" hangingPunct="1"/>
            <a:r>
              <a:rPr lang="en-US" smtClean="0"/>
              <a:t>The flow of a SQL injection attack goes from attacker to application to database, then back.</a:t>
            </a:r>
          </a:p>
          <a:p>
            <a:pPr eaLnBrk="1" hangingPunct="1"/>
            <a:r>
              <a:rPr lang="en-US" smtClean="0"/>
              <a:t>Teaching Points</a:t>
            </a:r>
          </a:p>
          <a:p>
            <a:pPr lvl="1" eaLnBrk="1" hangingPunct="1"/>
            <a:r>
              <a:rPr lang="en-US" smtClean="0"/>
              <a:t>SQL injection is a simple attack that exploits the trust relationship between the database and the application.  In essence, the attacker tricks the application into sending the wrong query to the database.  The database trusts the application, and so complies with the request.</a:t>
            </a:r>
          </a:p>
          <a:p>
            <a:pPr lvl="1" eaLnBrk="1" hangingPunct="1"/>
            <a:r>
              <a:rPr lang="en-US" smtClean="0"/>
              <a:t>Even if the data is encrypted in the database, this type of attack can access the data.  In the example depicted above, the attacker sends an attack in the data that tricks the database into returning all the credit cards from the database instead of only one.  Normally, the application would decrypt the account owner’s credit card number (or other sensitive data) and display it. When attacked, the application decrypts all the card numbers and displays them all to the attacker.</a:t>
            </a:r>
          </a:p>
          <a:p>
            <a:pPr eaLnBrk="1" hangingPunct="1"/>
            <a:r>
              <a:rPr lang="en-US" smtClean="0"/>
              <a:t>Examples, Demonstrations, Stories, Notes</a:t>
            </a:r>
          </a:p>
          <a:p>
            <a:pPr lvl="1" eaLnBrk="1" hangingPunct="1"/>
            <a:r>
              <a:rPr lang="en-US" smtClean="0"/>
              <a:t> </a:t>
            </a:r>
          </a:p>
          <a:p>
            <a:pPr eaLnBrk="1" hangingPunct="1"/>
            <a:endParaRPr lang="en-US"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56AEC79B-F35D-4A2C-A120-3CAB2C4BB74C}" type="slidenum">
              <a:rPr lang="en-US"/>
              <a:pPr/>
              <a:t>10</a:t>
            </a:fld>
            <a:endParaRPr lang="en-US"/>
          </a:p>
        </p:txBody>
      </p:sp>
      <p:sp>
        <p:nvSpPr>
          <p:cNvPr id="44035" name="Rectangle 2"/>
          <p:cNvSpPr>
            <a:spLocks noGrp="1" noRot="1" noChangeAspect="1" noChangeArrowheads="1" noTextEdit="1"/>
          </p:cNvSpPr>
          <p:nvPr>
            <p:ph type="sldImg"/>
          </p:nvPr>
        </p:nvSpPr>
        <p:spPr>
          <a:xfrm>
            <a:off x="1144588" y="685800"/>
            <a:ext cx="4570412" cy="3429000"/>
          </a:xfrm>
          <a:ln/>
        </p:spPr>
      </p:sp>
      <p:sp>
        <p:nvSpPr>
          <p:cNvPr id="44036"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11F22F21-5D8C-4BC0-B5FA-0B25C938FF36}" type="slidenum">
              <a:rPr lang="en-US"/>
              <a:pPr/>
              <a:t>11</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104145" y="4747005"/>
            <a:ext cx="6750746" cy="4039173"/>
          </a:xfrm>
        </p:spPr>
        <p:txBody>
          <a:bodyPr/>
          <a:lstStyle/>
          <a:p>
            <a:pPr marL="444294" indent="-190189"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FE6324EA-FC1F-4629-AED7-FF077B5EF4EB}" type="slidenum">
              <a:rPr lang="en-US"/>
              <a:pPr/>
              <a:t>13</a:t>
            </a:fld>
            <a:endParaRPr lang="en-US"/>
          </a:p>
        </p:txBody>
      </p:sp>
      <p:sp>
        <p:nvSpPr>
          <p:cNvPr id="46083" name="Rectangle 2"/>
          <p:cNvSpPr>
            <a:spLocks noGrp="1" noRot="1" noChangeAspect="1" noChangeArrowheads="1" noTextEdit="1"/>
          </p:cNvSpPr>
          <p:nvPr>
            <p:ph type="sldImg"/>
          </p:nvPr>
        </p:nvSpPr>
        <p:spPr>
          <a:xfrm>
            <a:off x="1144588" y="685800"/>
            <a:ext cx="4570412" cy="3429000"/>
          </a:xfrm>
          <a:ln/>
        </p:spPr>
      </p:sp>
      <p:sp>
        <p:nvSpPr>
          <p:cNvPr id="46084"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4294967295"/>
          </p:nvPr>
        </p:nvSpPr>
        <p:spPr bwMode="auto">
          <a:xfrm>
            <a:off x="3884439" y="8684612"/>
            <a:ext cx="2972007" cy="457826"/>
          </a:xfrm>
          <a:prstGeom prst="rect">
            <a:avLst/>
          </a:prstGeom>
          <a:noFill/>
          <a:ln>
            <a:miter lim="800000"/>
            <a:headEnd/>
            <a:tailEnd/>
          </a:ln>
        </p:spPr>
        <p:txBody>
          <a:bodyPr lIns="91428" tIns="45714" rIns="91428" bIns="45714"/>
          <a:lstStyle/>
          <a:p>
            <a:fld id="{70182E8A-90F2-44A0-B51C-7EBD4FDF8935}" type="slidenum">
              <a:rPr lang="en-US"/>
              <a:pPr/>
              <a:t>14</a:t>
            </a:fld>
            <a:endParaRPr lang="en-US"/>
          </a:p>
        </p:txBody>
      </p:sp>
      <p:sp>
        <p:nvSpPr>
          <p:cNvPr id="47107" name="Rectangle 2"/>
          <p:cNvSpPr>
            <a:spLocks noGrp="1" noRot="1" noChangeAspect="1" noChangeArrowheads="1" noTextEdit="1"/>
          </p:cNvSpPr>
          <p:nvPr>
            <p:ph type="sldImg"/>
          </p:nvPr>
        </p:nvSpPr>
        <p:spPr>
          <a:xfrm>
            <a:off x="1144588" y="685800"/>
            <a:ext cx="4570412" cy="3429000"/>
          </a:xfrm>
          <a:ln/>
        </p:spPr>
      </p:sp>
      <p:sp>
        <p:nvSpPr>
          <p:cNvPr id="4710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4294967295"/>
          </p:nvPr>
        </p:nvSpPr>
        <p:spPr bwMode="auto">
          <a:xfrm>
            <a:off x="3884439" y="8686176"/>
            <a:ext cx="2972007" cy="456262"/>
          </a:xfrm>
          <a:prstGeom prst="rect">
            <a:avLst/>
          </a:prstGeom>
          <a:noFill/>
          <a:ln>
            <a:miter lim="800000"/>
            <a:headEnd/>
            <a:tailEnd/>
          </a:ln>
        </p:spPr>
        <p:txBody>
          <a:bodyPr lIns="86490" tIns="43245" rIns="86490" bIns="43245"/>
          <a:lstStyle/>
          <a:p>
            <a:fld id="{8CC4EA6D-FAC0-428E-AA92-3FEFF97B80FE}" type="slidenum">
              <a:rPr lang="en-US"/>
              <a:pPr/>
              <a:t>15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1447800" y="762000"/>
            <a:ext cx="7696200" cy="4953000"/>
          </a:xfrm>
          <a:prstGeom prst="rect">
            <a:avLst/>
          </a:prstGeom>
          <a:solidFill>
            <a:srgbClr val="EAEAEA"/>
          </a:solidFill>
          <a:ln w="9525">
            <a:noFill/>
            <a:miter lim="800000"/>
            <a:headEnd/>
            <a:tailEnd/>
          </a:ln>
          <a:effectLst/>
        </p:spPr>
        <p:txBody>
          <a:bodyPr wrap="none" anchor="ctr"/>
          <a:lstStyle/>
          <a:p>
            <a:pPr algn="ctr">
              <a:defRPr/>
            </a:pPr>
            <a:endParaRPr lang="en-US">
              <a:latin typeface="Tahoma" pitchFamily="34" charset="0"/>
            </a:endParaRPr>
          </a:p>
        </p:txBody>
      </p:sp>
      <p:sp>
        <p:nvSpPr>
          <p:cNvPr id="5" name="Rectangle 4"/>
          <p:cNvSpPr>
            <a:spLocks noChangeArrowheads="1"/>
          </p:cNvSpPr>
          <p:nvPr userDrawn="1"/>
        </p:nvSpPr>
        <p:spPr bwMode="auto">
          <a:xfrm>
            <a:off x="0" y="0"/>
            <a:ext cx="9144000" cy="609600"/>
          </a:xfrm>
          <a:prstGeom prst="rect">
            <a:avLst/>
          </a:prstGeom>
          <a:solidFill>
            <a:srgbClr val="336699"/>
          </a:solidFill>
          <a:ln w="9525">
            <a:noFill/>
            <a:miter lim="800000"/>
            <a:headEnd/>
            <a:tailEnd/>
          </a:ln>
          <a:effectLst/>
        </p:spPr>
        <p:txBody>
          <a:bodyPr wrap="none" anchor="ctr"/>
          <a:lstStyle/>
          <a:p>
            <a:pPr algn="ctr">
              <a:defRPr/>
            </a:pPr>
            <a:endParaRPr lang="en-US">
              <a:latin typeface="Tahoma" pitchFamily="34" charset="0"/>
            </a:endParaRPr>
          </a:p>
        </p:txBody>
      </p:sp>
      <p:sp>
        <p:nvSpPr>
          <p:cNvPr id="6" name="Rectangle 5"/>
          <p:cNvSpPr>
            <a:spLocks noChangeArrowheads="1"/>
          </p:cNvSpPr>
          <p:nvPr userDrawn="1"/>
        </p:nvSpPr>
        <p:spPr bwMode="auto">
          <a:xfrm>
            <a:off x="0" y="5708650"/>
            <a:ext cx="9144000" cy="1149350"/>
          </a:xfrm>
          <a:prstGeom prst="rect">
            <a:avLst/>
          </a:prstGeom>
          <a:solidFill>
            <a:srgbClr val="336699"/>
          </a:solidFill>
          <a:ln w="9525">
            <a:noFill/>
            <a:miter lim="800000"/>
            <a:headEnd/>
            <a:tailEnd/>
          </a:ln>
          <a:effectLst/>
        </p:spPr>
        <p:txBody>
          <a:bodyPr wrap="none" anchor="ctr"/>
          <a:lstStyle/>
          <a:p>
            <a:pPr>
              <a:defRPr/>
            </a:pPr>
            <a:endParaRPr lang="en-US"/>
          </a:p>
        </p:txBody>
      </p:sp>
      <p:pic>
        <p:nvPicPr>
          <p:cNvPr id="7" name="Picture 6" descr="owasp"/>
          <p:cNvPicPr>
            <a:picLocks noChangeAspect="1" noChangeArrowheads="1"/>
          </p:cNvPicPr>
          <p:nvPr userDrawn="1"/>
        </p:nvPicPr>
        <p:blipFill>
          <a:blip r:embed="rId2" cstate="print">
            <a:clrChange>
              <a:clrFrom>
                <a:srgbClr val="FEFEFE"/>
              </a:clrFrom>
              <a:clrTo>
                <a:srgbClr val="FEFEFE">
                  <a:alpha val="0"/>
                </a:srgbClr>
              </a:clrTo>
            </a:clrChange>
          </a:blip>
          <a:srcRect/>
          <a:stretch>
            <a:fillRect/>
          </a:stretch>
        </p:blipFill>
        <p:spPr bwMode="auto">
          <a:xfrm>
            <a:off x="1676400" y="1066800"/>
            <a:ext cx="1371600" cy="1258888"/>
          </a:xfrm>
          <a:prstGeom prst="rect">
            <a:avLst/>
          </a:prstGeom>
          <a:noFill/>
          <a:ln w="9525">
            <a:noFill/>
            <a:miter lim="800000"/>
            <a:headEnd/>
            <a:tailEnd/>
          </a:ln>
        </p:spPr>
      </p:pic>
      <p:sp>
        <p:nvSpPr>
          <p:cNvPr id="8" name="Text Box 9"/>
          <p:cNvSpPr txBox="1">
            <a:spLocks noChangeArrowheads="1"/>
          </p:cNvSpPr>
          <p:nvPr userDrawn="1"/>
        </p:nvSpPr>
        <p:spPr bwMode="auto">
          <a:xfrm>
            <a:off x="4038600" y="5161002"/>
            <a:ext cx="4724400" cy="553998"/>
          </a:xfrm>
          <a:prstGeom prst="rect">
            <a:avLst/>
          </a:prstGeom>
          <a:noFill/>
          <a:ln w="9525">
            <a:noFill/>
            <a:miter lim="800000"/>
            <a:headEnd/>
            <a:tailEnd/>
          </a:ln>
          <a:effectLst/>
        </p:spPr>
        <p:txBody>
          <a:bodyPr>
            <a:spAutoFit/>
          </a:bodyPr>
          <a:lstStyle/>
          <a:p>
            <a:pPr>
              <a:defRPr/>
            </a:pPr>
            <a:r>
              <a:rPr lang="en-US" sz="1000" dirty="0">
                <a:solidFill>
                  <a:srgbClr val="969696"/>
                </a:solidFill>
                <a:latin typeface="Tahoma" pitchFamily="34" charset="0"/>
              </a:rPr>
              <a:t>Copyright </a:t>
            </a:r>
            <a:r>
              <a:rPr lang="en-US" sz="1000" dirty="0" smtClean="0">
                <a:solidFill>
                  <a:srgbClr val="969696"/>
                </a:solidFill>
                <a:latin typeface="Tahoma" pitchFamily="34" charset="0"/>
              </a:rPr>
              <a:t>© </a:t>
            </a:r>
            <a:r>
              <a:rPr lang="en-US" sz="1000" dirty="0">
                <a:solidFill>
                  <a:srgbClr val="969696"/>
                </a:solidFill>
                <a:latin typeface="Tahoma" pitchFamily="34" charset="0"/>
              </a:rPr>
              <a:t>The OWASP Foundation</a:t>
            </a:r>
          </a:p>
          <a:p>
            <a:pPr>
              <a:defRPr/>
            </a:pPr>
            <a:r>
              <a:rPr lang="en-US" sz="1000" dirty="0" smtClean="0">
                <a:solidFill>
                  <a:srgbClr val="969696"/>
                </a:solidFill>
                <a:latin typeface="Tahoma" pitchFamily="34" charset="0"/>
              </a:rPr>
              <a:t>Permission is granted to copy, distribute and/or modify this document</a:t>
            </a:r>
          </a:p>
          <a:p>
            <a:pPr>
              <a:defRPr/>
            </a:pPr>
            <a:r>
              <a:rPr lang="en-US" sz="1000" dirty="0" smtClean="0">
                <a:solidFill>
                  <a:srgbClr val="969696"/>
                </a:solidFill>
                <a:latin typeface="Tahoma" pitchFamily="34" charset="0"/>
              </a:rPr>
              <a:t>under the terms of the OWASP License.</a:t>
            </a:r>
            <a:endParaRPr lang="en-US" sz="1000" dirty="0">
              <a:solidFill>
                <a:srgbClr val="969696"/>
              </a:solidFill>
              <a:latin typeface="Tahoma" pitchFamily="34" charset="0"/>
            </a:endParaRPr>
          </a:p>
        </p:txBody>
      </p:sp>
      <p:sp>
        <p:nvSpPr>
          <p:cNvPr id="9" name="Rectangle 14"/>
          <p:cNvSpPr>
            <a:spLocks noChangeArrowheads="1"/>
          </p:cNvSpPr>
          <p:nvPr userDrawn="1"/>
        </p:nvSpPr>
        <p:spPr bwMode="auto">
          <a:xfrm>
            <a:off x="0" y="609600"/>
            <a:ext cx="9144000" cy="152400"/>
          </a:xfrm>
          <a:prstGeom prst="rect">
            <a:avLst/>
          </a:prstGeom>
          <a:solidFill>
            <a:srgbClr val="777777"/>
          </a:solidFill>
          <a:ln w="9525">
            <a:noFill/>
            <a:miter lim="800000"/>
            <a:headEnd/>
            <a:tailEnd/>
          </a:ln>
          <a:effectLst/>
        </p:spPr>
        <p:txBody>
          <a:bodyPr wrap="none" anchor="ctr"/>
          <a:lstStyle/>
          <a:p>
            <a:pPr algn="ctr">
              <a:defRPr/>
            </a:pPr>
            <a:endParaRPr lang="en-US">
              <a:latin typeface="Tahoma" pitchFamily="34" charset="0"/>
            </a:endParaRPr>
          </a:p>
        </p:txBody>
      </p:sp>
      <p:sp>
        <p:nvSpPr>
          <p:cNvPr id="10" name="Rectangle 16"/>
          <p:cNvSpPr>
            <a:spLocks noChangeArrowheads="1"/>
          </p:cNvSpPr>
          <p:nvPr userDrawn="1"/>
        </p:nvSpPr>
        <p:spPr bwMode="auto">
          <a:xfrm>
            <a:off x="6350" y="755650"/>
            <a:ext cx="1417638" cy="3740150"/>
          </a:xfrm>
          <a:prstGeom prst="rect">
            <a:avLst/>
          </a:prstGeom>
          <a:solidFill>
            <a:srgbClr val="003399">
              <a:alpha val="59000"/>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1" name="Rectangle 18"/>
          <p:cNvSpPr>
            <a:spLocks noChangeArrowheads="1"/>
          </p:cNvSpPr>
          <p:nvPr userDrawn="1"/>
        </p:nvSpPr>
        <p:spPr bwMode="auto">
          <a:xfrm>
            <a:off x="6350" y="5302250"/>
            <a:ext cx="1417638" cy="412750"/>
          </a:xfrm>
          <a:prstGeom prst="rect">
            <a:avLst/>
          </a:prstGeom>
          <a:gradFill rotWithShape="0">
            <a:gsLst>
              <a:gs pos="0">
                <a:schemeClr val="tx1"/>
              </a:gs>
              <a:gs pos="100000">
                <a:schemeClr val="tx1">
                  <a:gamma/>
                  <a:shade val="0"/>
                  <a:invGamma/>
                </a:schemeClr>
              </a:gs>
            </a:gsLst>
            <a:lin ang="5400000" scaled="1"/>
          </a:gradFill>
          <a:ln w="9525">
            <a:noFill/>
            <a:miter lim="800000"/>
            <a:headEnd/>
            <a:tailEnd/>
          </a:ln>
          <a:effectLst/>
        </p:spPr>
        <p:txBody>
          <a:bodyPr wrap="none" anchor="ctr"/>
          <a:lstStyle/>
          <a:p>
            <a:pPr algn="ctr">
              <a:defRPr/>
            </a:pPr>
            <a:endParaRPr lang="en-US">
              <a:latin typeface="Tahoma" pitchFamily="34" charset="0"/>
            </a:endParaRPr>
          </a:p>
        </p:txBody>
      </p:sp>
      <p:sp>
        <p:nvSpPr>
          <p:cNvPr id="12" name="Rectangle 19"/>
          <p:cNvSpPr>
            <a:spLocks noChangeArrowheads="1"/>
          </p:cNvSpPr>
          <p:nvPr userDrawn="1"/>
        </p:nvSpPr>
        <p:spPr bwMode="auto">
          <a:xfrm>
            <a:off x="6350" y="4845050"/>
            <a:ext cx="1417638" cy="565150"/>
          </a:xfrm>
          <a:prstGeom prst="rect">
            <a:avLst/>
          </a:prstGeom>
          <a:solidFill>
            <a:srgbClr val="339933">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3" name="Rectangle 20"/>
          <p:cNvSpPr>
            <a:spLocks noChangeArrowheads="1"/>
          </p:cNvSpPr>
          <p:nvPr userDrawn="1"/>
        </p:nvSpPr>
        <p:spPr bwMode="auto">
          <a:xfrm>
            <a:off x="6350" y="2667000"/>
            <a:ext cx="1417638" cy="1219200"/>
          </a:xfrm>
          <a:prstGeom prst="rect">
            <a:avLst/>
          </a:prstGeom>
          <a:solidFill>
            <a:srgbClr val="003366">
              <a:alpha val="60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4" name="Rectangle 21"/>
          <p:cNvSpPr>
            <a:spLocks noChangeArrowheads="1"/>
          </p:cNvSpPr>
          <p:nvPr userDrawn="1"/>
        </p:nvSpPr>
        <p:spPr bwMode="auto">
          <a:xfrm>
            <a:off x="1452563" y="2667000"/>
            <a:ext cx="681037" cy="1219200"/>
          </a:xfrm>
          <a:prstGeom prst="rect">
            <a:avLst/>
          </a:prstGeom>
          <a:solidFill>
            <a:srgbClr val="339933">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5" name="Rectangle 22"/>
          <p:cNvSpPr>
            <a:spLocks noChangeArrowheads="1"/>
          </p:cNvSpPr>
          <p:nvPr userDrawn="1"/>
        </p:nvSpPr>
        <p:spPr bwMode="auto">
          <a:xfrm>
            <a:off x="2170113" y="2667000"/>
            <a:ext cx="681037" cy="1219200"/>
          </a:xfrm>
          <a:prstGeom prst="rect">
            <a:avLst/>
          </a:prstGeom>
          <a:solidFill>
            <a:srgbClr val="339933">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6" name="Rectangle 23"/>
          <p:cNvSpPr>
            <a:spLocks noChangeArrowheads="1"/>
          </p:cNvSpPr>
          <p:nvPr userDrawn="1"/>
        </p:nvSpPr>
        <p:spPr bwMode="auto">
          <a:xfrm>
            <a:off x="0" y="2641600"/>
            <a:ext cx="9144000" cy="26988"/>
          </a:xfrm>
          <a:prstGeom prst="rect">
            <a:avLst/>
          </a:prstGeom>
          <a:solidFill>
            <a:schemeClr val="bg1"/>
          </a:solidFill>
          <a:ln w="9525">
            <a:noFill/>
            <a:miter lim="800000"/>
            <a:headEnd/>
            <a:tailEnd/>
          </a:ln>
          <a:effectLst/>
        </p:spPr>
        <p:txBody>
          <a:bodyPr wrap="none" anchor="ctr"/>
          <a:lstStyle/>
          <a:p>
            <a:pPr algn="ctr">
              <a:defRPr/>
            </a:pPr>
            <a:endParaRPr lang="en-US">
              <a:latin typeface="Tahoma" pitchFamily="34" charset="0"/>
            </a:endParaRPr>
          </a:p>
        </p:txBody>
      </p:sp>
      <p:sp>
        <p:nvSpPr>
          <p:cNvPr id="17" name="Text Box 26"/>
          <p:cNvSpPr txBox="1">
            <a:spLocks noChangeArrowheads="1"/>
          </p:cNvSpPr>
          <p:nvPr userDrawn="1"/>
        </p:nvSpPr>
        <p:spPr bwMode="auto">
          <a:xfrm>
            <a:off x="4038600" y="6026150"/>
            <a:ext cx="4800600" cy="519113"/>
          </a:xfrm>
          <a:prstGeom prst="rect">
            <a:avLst/>
          </a:prstGeom>
          <a:noFill/>
          <a:ln w="9525">
            <a:noFill/>
            <a:miter lim="800000"/>
            <a:headEnd/>
            <a:tailEnd/>
          </a:ln>
          <a:effectLst/>
        </p:spPr>
        <p:txBody>
          <a:bodyPr>
            <a:spAutoFit/>
          </a:bodyPr>
          <a:lstStyle/>
          <a:p>
            <a:pPr>
              <a:defRPr/>
            </a:pPr>
            <a:r>
              <a:rPr lang="en-US" sz="2800" b="1" dirty="0">
                <a:solidFill>
                  <a:srgbClr val="EAEAEA"/>
                </a:solidFill>
                <a:latin typeface="Tahoma" pitchFamily="34" charset="0"/>
              </a:rPr>
              <a:t>The OWASP Foundation</a:t>
            </a:r>
          </a:p>
        </p:txBody>
      </p:sp>
      <p:sp>
        <p:nvSpPr>
          <p:cNvPr id="18" name="Rectangle 28"/>
          <p:cNvSpPr>
            <a:spLocks noChangeArrowheads="1"/>
          </p:cNvSpPr>
          <p:nvPr userDrawn="1"/>
        </p:nvSpPr>
        <p:spPr bwMode="auto">
          <a:xfrm>
            <a:off x="8462963" y="2667000"/>
            <a:ext cx="681037" cy="1219200"/>
          </a:xfrm>
          <a:prstGeom prst="rect">
            <a:avLst/>
          </a:prstGeom>
          <a:solidFill>
            <a:srgbClr val="339933">
              <a:alpha val="71001"/>
            </a:srgbClr>
          </a:solidFill>
          <a:ln w="9525">
            <a:noFill/>
            <a:miter lim="800000"/>
            <a:headEnd/>
            <a:tailEnd/>
          </a:ln>
          <a:effectLst/>
        </p:spPr>
        <p:txBody>
          <a:bodyPr wrap="none" anchor="ctr"/>
          <a:lstStyle/>
          <a:p>
            <a:pPr algn="ctr">
              <a:defRPr/>
            </a:pPr>
            <a:endParaRPr lang="en-US">
              <a:latin typeface="Tahoma" pitchFamily="34" charset="0"/>
            </a:endParaRPr>
          </a:p>
        </p:txBody>
      </p:sp>
      <p:sp>
        <p:nvSpPr>
          <p:cNvPr id="19" name="Freeform 29"/>
          <p:cNvSpPr>
            <a:spLocks/>
          </p:cNvSpPr>
          <p:nvPr userDrawn="1"/>
        </p:nvSpPr>
        <p:spPr bwMode="auto">
          <a:xfrm>
            <a:off x="270510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val="339933">
              <a:alpha val="33000"/>
            </a:srgbClr>
          </a:solidFill>
          <a:ln w="9525">
            <a:noFill/>
            <a:round/>
            <a:headEnd/>
            <a:tailEnd/>
          </a:ln>
          <a:effectLst/>
        </p:spPr>
        <p:txBody>
          <a:bodyPr/>
          <a:lstStyle/>
          <a:p>
            <a:pPr>
              <a:defRPr/>
            </a:pPr>
            <a:endParaRPr lang="en-US"/>
          </a:p>
        </p:txBody>
      </p:sp>
      <p:sp>
        <p:nvSpPr>
          <p:cNvPr id="20" name="Freeform 30"/>
          <p:cNvSpPr>
            <a:spLocks/>
          </p:cNvSpPr>
          <p:nvPr userDrawn="1"/>
        </p:nvSpPr>
        <p:spPr bwMode="auto">
          <a:xfrm rot="10800000">
            <a:off x="7385050" y="2667000"/>
            <a:ext cx="1028700" cy="1219200"/>
          </a:xfrm>
          <a:custGeom>
            <a:avLst/>
            <a:gdLst/>
            <a:ahLst/>
            <a:cxnLst>
              <a:cxn ang="0">
                <a:pos x="0" y="0"/>
              </a:cxn>
              <a:cxn ang="0">
                <a:pos x="0" y="528"/>
              </a:cxn>
              <a:cxn ang="0">
                <a:pos x="192" y="528"/>
              </a:cxn>
              <a:cxn ang="0">
                <a:pos x="452" y="260"/>
              </a:cxn>
              <a:cxn ang="0">
                <a:pos x="456" y="1"/>
              </a:cxn>
              <a:cxn ang="0">
                <a:pos x="0" y="0"/>
              </a:cxn>
            </a:cxnLst>
            <a:rect l="0" t="0" r="r" b="b"/>
            <a:pathLst>
              <a:path w="456" h="528">
                <a:moveTo>
                  <a:pt x="0" y="0"/>
                </a:moveTo>
                <a:lnTo>
                  <a:pt x="0" y="528"/>
                </a:lnTo>
                <a:lnTo>
                  <a:pt x="192" y="528"/>
                </a:lnTo>
                <a:lnTo>
                  <a:pt x="452" y="260"/>
                </a:lnTo>
                <a:lnTo>
                  <a:pt x="456" y="1"/>
                </a:lnTo>
                <a:lnTo>
                  <a:pt x="0" y="0"/>
                </a:lnTo>
                <a:close/>
              </a:path>
            </a:pathLst>
          </a:custGeom>
          <a:solidFill>
            <a:srgbClr val="339933">
              <a:alpha val="33000"/>
            </a:srgbClr>
          </a:solidFill>
          <a:ln w="9525">
            <a:noFill/>
            <a:round/>
            <a:headEnd/>
            <a:tailEnd/>
          </a:ln>
          <a:effectLst/>
        </p:spPr>
        <p:txBody>
          <a:bodyPr/>
          <a:lstStyle/>
          <a:p>
            <a:pPr>
              <a:defRPr/>
            </a:pPr>
            <a:endParaRPr lang="en-US"/>
          </a:p>
        </p:txBody>
      </p:sp>
      <p:sp>
        <p:nvSpPr>
          <p:cNvPr id="22" name="Text Box 34"/>
          <p:cNvSpPr txBox="1">
            <a:spLocks noChangeArrowheads="1"/>
          </p:cNvSpPr>
          <p:nvPr userDrawn="1"/>
        </p:nvSpPr>
        <p:spPr bwMode="auto">
          <a:xfrm>
            <a:off x="4114800" y="6415088"/>
            <a:ext cx="4800600" cy="336550"/>
          </a:xfrm>
          <a:prstGeom prst="rect">
            <a:avLst/>
          </a:prstGeom>
          <a:noFill/>
          <a:ln w="9525">
            <a:noFill/>
            <a:miter lim="800000"/>
            <a:headEnd/>
            <a:tailEnd/>
          </a:ln>
          <a:effectLst/>
        </p:spPr>
        <p:txBody>
          <a:bodyPr>
            <a:spAutoFit/>
          </a:bodyPr>
          <a:lstStyle/>
          <a:p>
            <a:pPr>
              <a:defRPr/>
            </a:pPr>
            <a:r>
              <a:rPr lang="en-US" sz="1600" u="sng" dirty="0">
                <a:solidFill>
                  <a:srgbClr val="EAEAEA"/>
                </a:solidFill>
                <a:latin typeface="Tahoma" pitchFamily="34" charset="0"/>
              </a:rPr>
              <a:t>http://www.owasp.org</a:t>
            </a:r>
            <a:r>
              <a:rPr lang="en-US" sz="1600" dirty="0">
                <a:solidFill>
                  <a:srgbClr val="EAEAEA"/>
                </a:solidFill>
                <a:latin typeface="Tahoma" pitchFamily="34" charset="0"/>
              </a:rPr>
              <a:t>/</a:t>
            </a:r>
          </a:p>
        </p:txBody>
      </p:sp>
      <p:sp>
        <p:nvSpPr>
          <p:cNvPr id="8194" name="Rectangle 2"/>
          <p:cNvSpPr>
            <a:spLocks noGrp="1" noChangeArrowheads="1"/>
          </p:cNvSpPr>
          <p:nvPr>
            <p:ph type="ctrTitle"/>
          </p:nvPr>
        </p:nvSpPr>
        <p:spPr>
          <a:xfrm>
            <a:off x="3276600" y="762000"/>
            <a:ext cx="5867400" cy="1905000"/>
          </a:xfrm>
        </p:spPr>
        <p:txBody>
          <a:bodyPr/>
          <a:lstStyle>
            <a:lvl1pPr>
              <a:defRPr>
                <a:solidFill>
                  <a:srgbClr val="777777"/>
                </a:solidFill>
              </a:defRPr>
            </a:lvl1pPr>
          </a:lstStyle>
          <a:p>
            <a:r>
              <a:rPr lang="en-US"/>
              <a:t>Click to edit Master title style</a:t>
            </a:r>
          </a:p>
        </p:txBody>
      </p:sp>
      <p:sp>
        <p:nvSpPr>
          <p:cNvPr id="8195" name="Rectangle 3"/>
          <p:cNvSpPr>
            <a:spLocks noGrp="1" noChangeArrowheads="1"/>
          </p:cNvSpPr>
          <p:nvPr>
            <p:ph type="subTitle" idx="1"/>
          </p:nvPr>
        </p:nvSpPr>
        <p:spPr>
          <a:xfrm>
            <a:off x="4038600" y="3260725"/>
            <a:ext cx="4648200" cy="1752600"/>
          </a:xfrm>
        </p:spPr>
        <p:txBody>
          <a:bodyPr/>
          <a:lstStyle>
            <a:lvl1pPr marL="0" indent="0">
              <a:spcBef>
                <a:spcPct val="5000"/>
              </a:spcBef>
              <a:buFont typeface="Webdings" pitchFamily="18" charset="2"/>
              <a:buNone/>
              <a:defRPr sz="1600">
                <a:solidFill>
                  <a:srgbClr val="969696"/>
                </a:solidFill>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A403824-0875-4C0C-896D-9E278A7A659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69FE4D9-7AD6-4C68-921F-3E6A7607068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80318A0-BDA3-4B3D-837B-8D007B6B230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67ED8B1-1CAD-410C-BA10-6E14D64B61B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7818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914400"/>
            <a:ext cx="4191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914400"/>
            <a:ext cx="4191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4" Type="http://schemas.openxmlformats.org/officeDocument/2006/relationships/slideLayout" Target="../slideLayouts/slideLayout4.xml"/><Relationship Id="rId5" Type="http://schemas.openxmlformats.org/officeDocument/2006/relationships/slideLayout" Target="../slideLayouts/slideLayout5.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71513"/>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userDrawn="1"/>
        </p:nvSpPr>
        <p:spPr bwMode="auto">
          <a:xfrm>
            <a:off x="0" y="0"/>
            <a:ext cx="9144000" cy="152400"/>
          </a:xfrm>
          <a:prstGeom prst="rect">
            <a:avLst/>
          </a:prstGeom>
          <a:solidFill>
            <a:srgbClr val="336699"/>
          </a:solidFill>
          <a:ln w="9525">
            <a:noFill/>
            <a:miter lim="800000"/>
            <a:headEnd/>
            <a:tailEnd/>
          </a:ln>
          <a:effectLst/>
        </p:spPr>
        <p:txBody>
          <a:bodyPr wrap="none" anchor="ctr"/>
          <a:lstStyle/>
          <a:p>
            <a:pPr>
              <a:defRPr/>
            </a:pPr>
            <a:endParaRPr lang="en-US"/>
          </a:p>
        </p:txBody>
      </p:sp>
      <p:sp>
        <p:nvSpPr>
          <p:cNvPr id="1032" name="Rectangle 8"/>
          <p:cNvSpPr>
            <a:spLocks noChangeArrowheads="1"/>
          </p:cNvSpPr>
          <p:nvPr userDrawn="1"/>
        </p:nvSpPr>
        <p:spPr bwMode="auto">
          <a:xfrm>
            <a:off x="0" y="6711950"/>
            <a:ext cx="9144000" cy="152400"/>
          </a:xfrm>
          <a:prstGeom prst="rect">
            <a:avLst/>
          </a:prstGeom>
          <a:solidFill>
            <a:srgbClr val="336699"/>
          </a:solidFill>
          <a:ln w="9525">
            <a:noFill/>
            <a:miter lim="800000"/>
            <a:headEnd/>
            <a:tailEnd/>
          </a:ln>
          <a:effectLst/>
        </p:spPr>
        <p:txBody>
          <a:bodyPr wrap="none" anchor="ctr"/>
          <a:lstStyle/>
          <a:p>
            <a:pPr>
              <a:defRPr/>
            </a:pPr>
            <a:endParaRPr lang="en-US"/>
          </a:p>
        </p:txBody>
      </p:sp>
      <p:pic>
        <p:nvPicPr>
          <p:cNvPr id="1030" name="Picture 9" descr="owasp"/>
          <p:cNvPicPr>
            <a:picLocks noChangeAspect="1" noChangeArrowheads="1"/>
          </p:cNvPicPr>
          <p:nvPr userDrawn="1"/>
        </p:nvPicPr>
        <p:blipFill>
          <a:blip r:embed="rId8" cstate="print"/>
          <a:srcRect/>
          <a:stretch>
            <a:fillRect/>
          </a:stretch>
        </p:blipFill>
        <p:spPr bwMode="auto">
          <a:xfrm>
            <a:off x="8077200" y="6248400"/>
            <a:ext cx="381000" cy="349250"/>
          </a:xfrm>
          <a:prstGeom prst="rect">
            <a:avLst/>
          </a:prstGeom>
          <a:noFill/>
          <a:ln w="9525">
            <a:noFill/>
            <a:miter lim="800000"/>
            <a:headEnd/>
            <a:tailEnd/>
          </a:ln>
        </p:spPr>
      </p:pic>
      <p:sp>
        <p:nvSpPr>
          <p:cNvPr id="2" name="Rectangle 6"/>
          <p:cNvSpPr>
            <a:spLocks noGrp="1" noChangeArrowheads="1"/>
          </p:cNvSpPr>
          <p:nvPr>
            <p:ph type="sldNum" sz="quarter" idx="4"/>
          </p:nvPr>
        </p:nvSpPr>
        <p:spPr bwMode="auto">
          <a:xfrm>
            <a:off x="8585200" y="6308725"/>
            <a:ext cx="406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smtClean="0">
                <a:solidFill>
                  <a:srgbClr val="969696"/>
                </a:solidFill>
                <a:latin typeface="+mn-lt"/>
              </a:defRPr>
            </a:lvl1pPr>
          </a:lstStyle>
          <a:p>
            <a:pPr>
              <a:defRPr/>
            </a:pPr>
            <a:fld id="{ED851175-1E96-4419-B12C-43F4B211ED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Lst>
  <p:hf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Tahoma" pitchFamily="34" charset="0"/>
        </a:defRPr>
      </a:lvl2pPr>
      <a:lvl3pPr algn="l" rtl="0" eaLnBrk="0" fontAlgn="base" hangingPunct="0">
        <a:spcBef>
          <a:spcPct val="0"/>
        </a:spcBef>
        <a:spcAft>
          <a:spcPct val="0"/>
        </a:spcAft>
        <a:defRPr sz="2800" b="1">
          <a:solidFill>
            <a:schemeClr val="tx2"/>
          </a:solidFill>
          <a:latin typeface="Tahoma" pitchFamily="34" charset="0"/>
        </a:defRPr>
      </a:lvl3pPr>
      <a:lvl4pPr algn="l" rtl="0" eaLnBrk="0" fontAlgn="base" hangingPunct="0">
        <a:spcBef>
          <a:spcPct val="0"/>
        </a:spcBef>
        <a:spcAft>
          <a:spcPct val="0"/>
        </a:spcAft>
        <a:defRPr sz="2800" b="1">
          <a:solidFill>
            <a:schemeClr val="tx2"/>
          </a:solidFill>
          <a:latin typeface="Tahoma" pitchFamily="34" charset="0"/>
        </a:defRPr>
      </a:lvl4pPr>
      <a:lvl5pPr algn="l" rtl="0" eaLnBrk="0" fontAlgn="base" hangingPunct="0">
        <a:spcBef>
          <a:spcPct val="0"/>
        </a:spcBef>
        <a:spcAft>
          <a:spcPct val="0"/>
        </a:spcAft>
        <a:defRPr sz="2800" b="1">
          <a:solidFill>
            <a:schemeClr val="tx2"/>
          </a:solidFill>
          <a:latin typeface="Tahoma" pitchFamily="34" charset="0"/>
        </a:defRPr>
      </a:lvl5pPr>
      <a:lvl6pPr marL="457200" algn="l" rtl="0" fontAlgn="base">
        <a:spcBef>
          <a:spcPct val="0"/>
        </a:spcBef>
        <a:spcAft>
          <a:spcPct val="0"/>
        </a:spcAft>
        <a:defRPr sz="2800" b="1">
          <a:solidFill>
            <a:schemeClr val="tx2"/>
          </a:solidFill>
          <a:latin typeface="Tahoma" pitchFamily="34" charset="0"/>
        </a:defRPr>
      </a:lvl6pPr>
      <a:lvl7pPr marL="914400" algn="l" rtl="0" fontAlgn="base">
        <a:spcBef>
          <a:spcPct val="0"/>
        </a:spcBef>
        <a:spcAft>
          <a:spcPct val="0"/>
        </a:spcAft>
        <a:defRPr sz="2800" b="1">
          <a:solidFill>
            <a:schemeClr val="tx2"/>
          </a:solidFill>
          <a:latin typeface="Tahoma" pitchFamily="34" charset="0"/>
        </a:defRPr>
      </a:lvl7pPr>
      <a:lvl8pPr marL="1371600" algn="l" rtl="0" fontAlgn="base">
        <a:spcBef>
          <a:spcPct val="0"/>
        </a:spcBef>
        <a:spcAft>
          <a:spcPct val="0"/>
        </a:spcAft>
        <a:defRPr sz="2800" b="1">
          <a:solidFill>
            <a:schemeClr val="tx2"/>
          </a:solidFill>
          <a:latin typeface="Tahoma" pitchFamily="34" charset="0"/>
        </a:defRPr>
      </a:lvl8pPr>
      <a:lvl9pPr marL="1828800" algn="l" rtl="0" fontAlgn="base">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ebdings" pitchFamily="18" charset="2"/>
        <a:buChar char="&lt;"/>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ebdings" pitchFamily="18" charset="2"/>
        <a:buChar char="4"/>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mailto:dave.wichers@owasp.org" TargetMode="External"/><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4" Type="http://schemas.openxmlformats.org/officeDocument/2006/relationships/diagramData" Target="../diagrams/data4.xml"/><Relationship Id="rId5" Type="http://schemas.openxmlformats.org/officeDocument/2006/relationships/diagramLayout" Target="../diagrams/layout4.xml"/><Relationship Id="rId7" Type="http://schemas.openxmlformats.org/officeDocument/2006/relationships/diagramColors" Target="../diagrams/colors4.xml"/><Relationship Id="rId1" Type="http://schemas.openxmlformats.org/officeDocument/2006/relationships/tags" Target="../tags/tag9.xml"/><Relationship Id="rId2" Type="http://schemas.openxmlformats.org/officeDocument/2006/relationships/slideLayout" Target="../slideLayouts/slideLayout4.xml"/><Relationship Id="rId3" Type="http://schemas.openxmlformats.org/officeDocument/2006/relationships/notesSlide" Target="../notesSlides/notesSlide5.xml"/><Relationship Id="rId6"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6" Type="http://schemas.openxmlformats.org/officeDocument/2006/relationships/image" Target="../media/image10.jpeg"/><Relationship Id="rId4" Type="http://schemas.openxmlformats.org/officeDocument/2006/relationships/image" Target="../media/image9.png"/><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6.xml"/><Relationship Id="rId5" Type="http://schemas.openxmlformats.org/officeDocument/2006/relationships/image" Target="../media/image6.jpeg"/></Relationships>
</file>

<file path=ppt/slides/_rels/slide12.xml.rels><?xml version="1.0" encoding="UTF-8" standalone="yes"?>
<Relationships xmlns="http://schemas.openxmlformats.org/package/2006/relationships"><Relationship Id="rId6" Type="http://schemas.openxmlformats.org/officeDocument/2006/relationships/hyperlink" Target="http://www.owasp.org/index.php/SQL_Injection_Prevention_Cheat_Sheet" TargetMode="External"/><Relationship Id="rId4" Type="http://schemas.openxmlformats.org/officeDocument/2006/relationships/hyperlink" Target="http://www.owasp.org/index.php/ESAPI" TargetMode="External"/><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image" Target="../media/image11.png"/><Relationship Id="rId5" Type="http://schemas.openxmlformats.org/officeDocument/2006/relationships/hyperlink" Target="http://www.owasp.org/index.php/AntiSamy" TargetMode="Externa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4" Type="http://schemas.openxmlformats.org/officeDocument/2006/relationships/diagramData" Target="../diagrams/data5.xml"/><Relationship Id="rId5" Type="http://schemas.openxmlformats.org/officeDocument/2006/relationships/diagramLayout" Target="../diagrams/layout5.xml"/><Relationship Id="rId7" Type="http://schemas.openxmlformats.org/officeDocument/2006/relationships/diagramColors" Target="../diagrams/colors5.xml"/><Relationship Id="rId1" Type="http://schemas.openxmlformats.org/officeDocument/2006/relationships/tags" Target="../tags/tag12.xml"/><Relationship Id="rId2" Type="http://schemas.openxmlformats.org/officeDocument/2006/relationships/slideLayout" Target="../slideLayouts/slideLayout4.xml"/><Relationship Id="rId3" Type="http://schemas.openxmlformats.org/officeDocument/2006/relationships/notesSlide" Target="../notesSlides/notesSlide7.xml"/><Relationship Id="rId6"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8" Type="http://schemas.openxmlformats.org/officeDocument/2006/relationships/hyperlink" Target="http://www.hacker.com/" TargetMode="External"/><Relationship Id="rId4" Type="http://schemas.openxmlformats.org/officeDocument/2006/relationships/image" Target="../media/image12.png"/><Relationship Id="rId5" Type="http://schemas.openxmlformats.org/officeDocument/2006/relationships/image" Target="../media/image6.jpeg"/><Relationship Id="rId7" Type="http://schemas.openxmlformats.org/officeDocument/2006/relationships/hyperlink" Target="http://www.hacker.com" TargetMode="External"/><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8.xml"/><Relationship Id="rId6"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9.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4" Type="http://schemas.openxmlformats.org/officeDocument/2006/relationships/diagramData" Target="../diagrams/data6.xml"/><Relationship Id="rId5" Type="http://schemas.openxmlformats.org/officeDocument/2006/relationships/diagramLayout" Target="../diagrams/layout6.xml"/><Relationship Id="rId7" Type="http://schemas.openxmlformats.org/officeDocument/2006/relationships/diagramColors" Target="../diagrams/colors6.xml"/><Relationship Id="rId1" Type="http://schemas.openxmlformats.org/officeDocument/2006/relationships/tags" Target="../tags/tag15.xml"/><Relationship Id="rId2" Type="http://schemas.openxmlformats.org/officeDocument/2006/relationships/slideLayout" Target="../slideLayouts/slideLayout4.xml"/><Relationship Id="rId3" Type="http://schemas.openxmlformats.org/officeDocument/2006/relationships/notesSlide" Target="../notesSlides/notesSlide10.xml"/><Relationship Id="rId6"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11.xml"/><Relationship Id="rId5" Type="http://schemas.openxmlformats.org/officeDocument/2006/relationships/image" Target="../media/image14.jpeg"/></Relationships>
</file>

<file path=ppt/slides/_rels/slide18.xml.rels><?xml version="1.0" encoding="UTF-8" standalone="yes"?>
<Relationships xmlns="http://schemas.openxmlformats.org/package/2006/relationships"><Relationship Id="rId4" Type="http://schemas.openxmlformats.org/officeDocument/2006/relationships/hyperlink" Target="http://app/?id=7d3J93" TargetMode="External"/><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hyperlink" Target="http://app/?file=1" TargetMode="Externa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4" Type="http://schemas.openxmlformats.org/officeDocument/2006/relationships/diagramData" Target="../diagrams/data7.xml"/><Relationship Id="rId5" Type="http://schemas.openxmlformats.org/officeDocument/2006/relationships/diagramLayout" Target="../diagrams/layout7.xml"/><Relationship Id="rId7" Type="http://schemas.openxmlformats.org/officeDocument/2006/relationships/diagramColors" Target="../diagrams/colors7.xml"/><Relationship Id="rId1" Type="http://schemas.openxmlformats.org/officeDocument/2006/relationships/tags" Target="../tags/tag18.xml"/><Relationship Id="rId2" Type="http://schemas.openxmlformats.org/officeDocument/2006/relationships/slideLayout" Target="../slideLayouts/slideLayout4.xml"/><Relationship Id="rId3" Type="http://schemas.openxmlformats.org/officeDocument/2006/relationships/notesSlide" Target="../notesSlides/notesSlide12.xml"/><Relationship Id="rId6"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hyperlink" Target="mailto:sebastien.gioria@owasp.org" TargetMode="External"/><Relationship Id="rId3"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3.xml"/><Relationship Id="rId1" Type="http://schemas.openxmlformats.org/officeDocument/2006/relationships/vmlDrawing" Target="../drawings/vmlDrawing1.vml"/><Relationship Id="rId2" Type="http://schemas.openxmlformats.org/officeDocument/2006/relationships/tags" Target="../tags/tag19.xml"/><Relationship Id="rId3" Type="http://schemas.openxmlformats.org/officeDocument/2006/relationships/slideLayout" Target="../slideLayouts/slideLayout4.xml"/><Relationship Id="rId5"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4" Type="http://schemas.openxmlformats.org/officeDocument/2006/relationships/image" Target="../media/image9.png"/><Relationship Id="rId5" Type="http://schemas.openxmlformats.org/officeDocument/2006/relationships/image" Target="../media/image6.jpeg"/><Relationship Id="rId7" Type="http://schemas.openxmlformats.org/officeDocument/2006/relationships/image" Target="../media/image16.jpeg"/><Relationship Id="rId1" Type="http://schemas.openxmlformats.org/officeDocument/2006/relationships/tags" Target="../tags/tag20.xml"/><Relationship Id="rId2" Type="http://schemas.openxmlformats.org/officeDocument/2006/relationships/slideLayout" Target="../slideLayouts/slideLayout2.xml"/><Relationship Id="rId3" Type="http://schemas.openxmlformats.org/officeDocument/2006/relationships/notesSlide" Target="../notesSlides/notesSlide14.xml"/><Relationship Id="rId6" Type="http://schemas.openxmlformats.org/officeDocument/2006/relationships/image" Target="../media/image10.jpeg"/></Relationships>
</file>

<file path=ppt/slides/_rels/slide22.xml.rels><?xml version="1.0" encoding="UTF-8" standalone="yes"?>
<Relationships xmlns="http://schemas.openxmlformats.org/package/2006/relationships"><Relationship Id="rId4" Type="http://schemas.openxmlformats.org/officeDocument/2006/relationships/image" Target="../media/image17.jpeg"/><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15.xml"/><Relationship Id="rId5" Type="http://schemas.openxmlformats.org/officeDocument/2006/relationships/hyperlink" Target="http://www.owasp.org/index.php/CSRF_Prevention_Cheat_Sheet" TargetMode="External"/></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4" Type="http://schemas.openxmlformats.org/officeDocument/2006/relationships/diagramData" Target="../diagrams/data8.xml"/><Relationship Id="rId5" Type="http://schemas.openxmlformats.org/officeDocument/2006/relationships/diagramLayout" Target="../diagrams/layout8.xml"/><Relationship Id="rId7" Type="http://schemas.openxmlformats.org/officeDocument/2006/relationships/diagramColors" Target="../diagrams/colors8.xml"/><Relationship Id="rId1" Type="http://schemas.openxmlformats.org/officeDocument/2006/relationships/tags" Target="../tags/tag22.xml"/><Relationship Id="rId2" Type="http://schemas.openxmlformats.org/officeDocument/2006/relationships/slideLayout" Target="../slideLayouts/slideLayout4.xml"/><Relationship Id="rId3" Type="http://schemas.openxmlformats.org/officeDocument/2006/relationships/notesSlide" Target="../notesSlides/notesSlide16.xml"/><Relationship Id="rId6"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18.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8" Type="http://schemas.microsoft.com/office/2007/relationships/diagramDrawing" Target="../diagrams/drawing9.xml"/><Relationship Id="rId4" Type="http://schemas.openxmlformats.org/officeDocument/2006/relationships/diagramData" Target="../diagrams/data9.xml"/><Relationship Id="rId5" Type="http://schemas.openxmlformats.org/officeDocument/2006/relationships/diagramLayout" Target="../diagrams/layout9.xml"/><Relationship Id="rId7" Type="http://schemas.openxmlformats.org/officeDocument/2006/relationships/diagramColors" Target="../diagrams/colors9.xml"/><Relationship Id="rId1" Type="http://schemas.openxmlformats.org/officeDocument/2006/relationships/tags" Target="../tags/tag24.xml"/><Relationship Id="rId2" Type="http://schemas.openxmlformats.org/officeDocument/2006/relationships/slideLayout" Target="../slideLayouts/slideLayout4.xml"/><Relationship Id="rId3" Type="http://schemas.openxmlformats.org/officeDocument/2006/relationships/notesSlide" Target="../notesSlides/notesSlide19.xml"/><Relationship Id="rId6"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4" Type="http://schemas.openxmlformats.org/officeDocument/2006/relationships/image" Target="../media/image18.wmf"/><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diagramLayout" Target="../diagrams/layout10.xml"/><Relationship Id="rId5" Type="http://schemas.openxmlformats.org/officeDocument/2006/relationships/diagramQuickStyle" Target="../diagrams/quickStyle10.xml"/><Relationship Id="rId7" Type="http://schemas.microsoft.com/office/2007/relationships/diagramDrawing" Target="../diagrams/drawing10.xml"/><Relationship Id="rId1" Type="http://schemas.openxmlformats.org/officeDocument/2006/relationships/tags" Target="../tags/tag26.xml"/><Relationship Id="rId2" Type="http://schemas.openxmlformats.org/officeDocument/2006/relationships/slideLayout" Target="../slideLayouts/slideLayout4.xml"/><Relationship Id="rId3" Type="http://schemas.openxmlformats.org/officeDocument/2006/relationships/diagramData" Target="../diagrams/data10.xml"/><Relationship Id="rId6" Type="http://schemas.openxmlformats.org/officeDocument/2006/relationships/diagramColors" Target="../diagrams/colors10.xml"/></Relationships>
</file>

<file path=ppt/slides/_rels/slide3.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tags" Target="../tags/tag2.xml"/><Relationship Id="rId2" Type="http://schemas.openxmlformats.org/officeDocument/2006/relationships/slideLayout" Target="../slideLayouts/slideLayout4.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8" Type="http://schemas.openxmlformats.org/officeDocument/2006/relationships/image" Target="../media/image19.gif"/><Relationship Id="rId4" Type="http://schemas.openxmlformats.org/officeDocument/2006/relationships/image" Target="../media/image9.png"/><Relationship Id="rId5" Type="http://schemas.openxmlformats.org/officeDocument/2006/relationships/image" Target="../media/image6.jpeg"/><Relationship Id="rId7" Type="http://schemas.openxmlformats.org/officeDocument/2006/relationships/hyperlink" Target="http://www.irs.gov/taxrefund/claim.jsp?year=2006&amp;" TargetMode="External"/><Relationship Id="rId1" Type="http://schemas.openxmlformats.org/officeDocument/2006/relationships/tags" Target="../tags/tag27.xml"/><Relationship Id="rId2" Type="http://schemas.openxmlformats.org/officeDocument/2006/relationships/slideLayout" Target="../slideLayouts/slideLayout2.xml"/><Relationship Id="rId3" Type="http://schemas.openxmlformats.org/officeDocument/2006/relationships/notesSlide" Target="../notesSlides/notesSlide22.xml"/><Relationship Id="rId6" Type="http://schemas.openxmlformats.org/officeDocument/2006/relationships/image" Target="../media/image10.jpeg"/></Relationships>
</file>

<file path=ppt/slides/_rels/slide31.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tags" Target="../tags/tag28.xml"/><Relationship Id="rId2" Type="http://schemas.openxmlformats.org/officeDocument/2006/relationships/slideLayout" Target="../slideLayouts/slideLayout2.xml"/><Relationship Id="rId3" Type="http://schemas.openxmlformats.org/officeDocument/2006/relationships/notesSlide" Target="../notesSlides/notesSlide23.xml"/><Relationship Id="rId5" Type="http://schemas.openxmlformats.org/officeDocument/2006/relationships/image" Target="../media/image6.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hyperlink" Target="http://owasp-esapi-java.googlecode.com/svn/trunk_doc/org/owasp/esapi/filters/SecurityWrapperResponse.html%23sendRedirect(java.lang.String)" TargetMode="Externa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8" Type="http://schemas.microsoft.com/office/2007/relationships/diagramDrawing" Target="../diagrams/drawing11.xml"/><Relationship Id="rId4" Type="http://schemas.openxmlformats.org/officeDocument/2006/relationships/diagramData" Target="../diagrams/data11.xml"/><Relationship Id="rId5" Type="http://schemas.openxmlformats.org/officeDocument/2006/relationships/diagramLayout" Target="../diagrams/layout11.xml"/><Relationship Id="rId7" Type="http://schemas.openxmlformats.org/officeDocument/2006/relationships/diagramColors" Target="../diagrams/colors11.xml"/><Relationship Id="rId1" Type="http://schemas.openxmlformats.org/officeDocument/2006/relationships/tags" Target="../tags/tag30.xml"/><Relationship Id="rId2" Type="http://schemas.openxmlformats.org/officeDocument/2006/relationships/slideLayout" Target="../slideLayouts/slideLayout4.xml"/><Relationship Id="rId3" Type="http://schemas.openxmlformats.org/officeDocument/2006/relationships/notesSlide" Target="../notesSlides/notesSlide24.xml"/><Relationship Id="rId6"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12.xml"/><Relationship Id="rId4" Type="http://schemas.openxmlformats.org/officeDocument/2006/relationships/diagramData" Target="../diagrams/data12.xml"/><Relationship Id="rId5" Type="http://schemas.openxmlformats.org/officeDocument/2006/relationships/diagramLayout" Target="../diagrams/layout12.xml"/><Relationship Id="rId7" Type="http://schemas.openxmlformats.org/officeDocument/2006/relationships/diagramColors" Target="../diagrams/colors12.xml"/><Relationship Id="rId1" Type="http://schemas.openxmlformats.org/officeDocument/2006/relationships/tags" Target="../tags/tag31.xml"/><Relationship Id="rId2" Type="http://schemas.openxmlformats.org/officeDocument/2006/relationships/slideLayout" Target="../slideLayouts/slideLayout4.xml"/><Relationship Id="rId3" Type="http://schemas.openxmlformats.org/officeDocument/2006/relationships/notesSlide" Target="../notesSlides/notesSlide27.xml"/><Relationship Id="rId6"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6" Type="http://schemas.openxmlformats.org/officeDocument/2006/relationships/image" Target="../media/image6.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swbic.org/products/clipart/images/computeruser.jpg" TargetMode="External"/><Relationship Id="rId5" Type="http://schemas.openxmlformats.org/officeDocument/2006/relationships/image" Target="../media/image21.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hyperlink" Target="http://www.owasp.org/index.php/Transport_Layer_Protection_Cheat_Sheet" TargetMode="External"/><Relationship Id="rId1" Type="http://schemas.openxmlformats.org/officeDocument/2006/relationships/tags" Target="../tags/tag32.xml"/></Relationships>
</file>

<file path=ppt/slides/_rels/slide39.xml.rels><?xml version="1.0" encoding="UTF-8" standalone="yes"?>
<Relationships xmlns="http://schemas.openxmlformats.org/package/2006/relationships"><Relationship Id="rId4" Type="http://schemas.openxmlformats.org/officeDocument/2006/relationships/hyperlink" Target="http://www.owasp.org/index.php/ASVS" TargetMode="External"/><Relationship Id="rId5" Type="http://schemas.openxmlformats.org/officeDocument/2006/relationships/hyperlink" Target="http://www.owasp.org/index.php/ESAPI" TargetMode="External"/><Relationship Id="rId7" Type="http://schemas.openxmlformats.org/officeDocument/2006/relationships/hyperlink" Target="http://www.owasp.org/index.php/Testing_Guide" TargetMode="External"/><Relationship Id="rId1" Type="http://schemas.openxmlformats.org/officeDocument/2006/relationships/tags" Target="../tags/tag33.xml"/><Relationship Id="rId2" Type="http://schemas.openxmlformats.org/officeDocument/2006/relationships/slideLayout" Target="../slideLayouts/slideLayout2.xml"/><Relationship Id="rId3" Type="http://schemas.openxmlformats.org/officeDocument/2006/relationships/hyperlink" Target="http://www.owasp.org/index.php/Guide" TargetMode="External"/><Relationship Id="rId6" Type="http://schemas.openxmlformats.org/officeDocument/2006/relationships/hyperlink" Target="http://www.owasp.org/index.php/Code_Review_Guide"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8" Type="http://schemas.openxmlformats.org/officeDocument/2006/relationships/hyperlink" Target="http://www.owasp.org/index.php/ESAPI" TargetMode="External"/><Relationship Id="rId4" Type="http://schemas.openxmlformats.org/officeDocument/2006/relationships/diagramData" Target="../diagrams/data13.xml"/><Relationship Id="rId5" Type="http://schemas.openxmlformats.org/officeDocument/2006/relationships/diagramLayout" Target="../diagrams/layout13.xml"/><Relationship Id="rId7" Type="http://schemas.openxmlformats.org/officeDocument/2006/relationships/diagramColors" Target="../diagrams/colors13.xml"/><Relationship Id="rId1" Type="http://schemas.openxmlformats.org/officeDocument/2006/relationships/tags" Target="../tags/tag34.xml"/><Relationship Id="rId2" Type="http://schemas.openxmlformats.org/officeDocument/2006/relationships/slideLayout" Target="../slideLayouts/slideLayout2.xml"/><Relationship Id="rId9" Type="http://schemas.microsoft.com/office/2007/relationships/diagramDrawing" Target="../diagrams/drawing13.xml"/><Relationship Id="rId3" Type="http://schemas.openxmlformats.org/officeDocument/2006/relationships/notesSlide" Target="../notesSlides/notesSlide29.xml"/><Relationship Id="rId6"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image" Target="../media/image22.jpeg"/><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tags" Target="../tags/tag4.xml"/><Relationship Id="rId2" Type="http://schemas.openxmlformats.org/officeDocument/2006/relationships/slideLayout" Target="../slideLayouts/slideLayout4.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4" Type="http://schemas.openxmlformats.org/officeDocument/2006/relationships/diagramData" Target="../diagrams/data2.xml"/><Relationship Id="rId10" Type="http://schemas.microsoft.com/office/2007/relationships/diagramDrawing" Target="../diagrams/drawing2.xml"/><Relationship Id="rId5" Type="http://schemas.openxmlformats.org/officeDocument/2006/relationships/diagramLayout" Target="../diagrams/layout2.xml"/><Relationship Id="rId7" Type="http://schemas.openxmlformats.org/officeDocument/2006/relationships/diagramColors" Target="../diagrams/colors2.xml"/><Relationship Id="rId1" Type="http://schemas.openxmlformats.org/officeDocument/2006/relationships/tags" Target="../tags/tag5.xml"/><Relationship Id="rId2" Type="http://schemas.openxmlformats.org/officeDocument/2006/relationships/slideLayout" Target="../slideLayouts/slideLayout4.xml"/><Relationship Id="rId9" Type="http://schemas.openxmlformats.org/officeDocument/2006/relationships/hyperlink" Target="http://www.owasp.org/index.php/Top_10" TargetMode="External"/><Relationship Id="rId3" Type="http://schemas.openxmlformats.org/officeDocument/2006/relationships/notesSlide" Target="../notesSlides/notesSlide2.xml"/><Relationship Id="rId6"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4" Type="http://schemas.openxmlformats.org/officeDocument/2006/relationships/diagramData" Target="../diagrams/data3.xml"/><Relationship Id="rId5" Type="http://schemas.openxmlformats.org/officeDocument/2006/relationships/diagramLayout" Target="../diagrams/layout3.xml"/><Relationship Id="rId7" Type="http://schemas.openxmlformats.org/officeDocument/2006/relationships/diagramColors" Target="../diagrams/colors3.xml"/><Relationship Id="rId1" Type="http://schemas.openxmlformats.org/officeDocument/2006/relationships/tags" Target="../tags/tag6.xml"/><Relationship Id="rId2" Type="http://schemas.openxmlformats.org/officeDocument/2006/relationships/slideLayout" Target="../slideLayouts/slideLayout4.xml"/><Relationship Id="rId3" Type="http://schemas.openxmlformats.org/officeDocument/2006/relationships/notesSlide" Target="../notesSlides/notesSlide3.xml"/><Relationship Id="rId6"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6" Type="http://schemas.openxmlformats.org/officeDocument/2006/relationships/image" Target="../media/image8.png"/><Relationship Id="rId4" Type="http://schemas.openxmlformats.org/officeDocument/2006/relationships/image" Target="../media/image6.jpeg"/><Relationship Id="rId1" Type="http://schemas.openxmlformats.org/officeDocument/2006/relationships/tags" Target="../tags/tag7.xml"/><Relationship Id="rId2" Type="http://schemas.openxmlformats.org/officeDocument/2006/relationships/slideLayout" Target="../slideLayouts/slideLayout4.xml"/><Relationship Id="rId3" Type="http://schemas.openxmlformats.org/officeDocument/2006/relationships/notesSlide" Target="../notesSlides/notesSlide4.xml"/><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hyperlink" Target="http://www.owasp.org/index.php/SQL_Injection_Prevention_Cheat_Sheet" TargetMode="Externa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3705725" y="1143000"/>
            <a:ext cx="5105400" cy="3124200"/>
          </a:xfrm>
        </p:spPr>
        <p:txBody>
          <a:bodyPr anchor="t"/>
          <a:lstStyle/>
          <a:p>
            <a:pPr eaLnBrk="1" hangingPunct="1">
              <a:lnSpc>
                <a:spcPct val="100000"/>
              </a:lnSpc>
            </a:pPr>
            <a:r>
              <a:rPr lang="en-US" dirty="0" smtClean="0"/>
              <a:t>OWASP Top 10 - 2010 </a:t>
            </a:r>
            <a:r>
              <a:rPr lang="en-US" sz="1600" dirty="0" smtClean="0"/>
              <a:t>rc1</a:t>
            </a:r>
            <a:br>
              <a:rPr lang="en-US" sz="1600" dirty="0" smtClean="0"/>
            </a:br>
            <a:r>
              <a:rPr lang="en-US" sz="2000" dirty="0" smtClean="0"/>
              <a:t>Les 10 </a:t>
            </a:r>
            <a:r>
              <a:rPr lang="en-US" sz="2000" dirty="0" err="1" smtClean="0"/>
              <a:t>risques</a:t>
            </a:r>
            <a:r>
              <a:rPr lang="en-US" sz="2000" dirty="0" smtClean="0"/>
              <a:t> les plus critiques des applications Web.</a:t>
            </a:r>
            <a:br>
              <a:rPr lang="en-US" sz="2000" dirty="0" smtClean="0"/>
            </a:br>
            <a:r>
              <a:rPr lang="en-US" sz="2000" dirty="0" smtClean="0"/>
              <a:t/>
            </a:r>
            <a:br>
              <a:rPr lang="en-US" sz="2000" dirty="0" smtClean="0"/>
            </a:br>
            <a:r>
              <a:rPr lang="en-US" sz="2000" dirty="0" smtClean="0"/>
              <a:t/>
            </a:r>
            <a:br>
              <a:rPr lang="en-US" sz="2000" dirty="0" smtClean="0"/>
            </a:br>
            <a:r>
              <a:rPr lang="en-US" sz="2000" dirty="0" err="1" smtClean="0"/>
              <a:t>Sébastien</a:t>
            </a:r>
            <a:r>
              <a:rPr lang="en-US" sz="2000" dirty="0" smtClean="0"/>
              <a:t> Gioria (French Chapter Leader &amp; OWASP Global Education </a:t>
            </a:r>
            <a:r>
              <a:rPr lang="en-US" sz="2000" dirty="0" err="1" smtClean="0"/>
              <a:t>Comittee</a:t>
            </a:r>
            <a:r>
              <a:rPr lang="en-US" sz="2000" dirty="0" smtClean="0"/>
              <a:t> Member)</a:t>
            </a:r>
            <a:br>
              <a:rPr lang="en-US" sz="2000" dirty="0" smtClean="0"/>
            </a:br>
            <a:r>
              <a:rPr lang="en-US" sz="2000" dirty="0" smtClean="0">
                <a:hlinkClick r:id="rId4"/>
              </a:rPr>
              <a:t>sebastien.gioria@owasp.org</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1200" dirty="0" smtClean="0"/>
              <a:t>(</a:t>
            </a:r>
            <a:r>
              <a:rPr lang="en-US" sz="1200" dirty="0" err="1" smtClean="0"/>
              <a:t>english</a:t>
            </a:r>
            <a:r>
              <a:rPr lang="en-US" sz="1200" dirty="0" smtClean="0"/>
              <a:t> slides from Dave </a:t>
            </a:r>
            <a:r>
              <a:rPr lang="en-US" sz="1200" dirty="0" err="1" smtClean="0"/>
              <a:t>Wichers</a:t>
            </a:r>
            <a:r>
              <a:rPr lang="en-US" sz="1200" dirty="0" smtClean="0"/>
              <a:t> (COO, Aspect Security &amp; OWASP </a:t>
            </a:r>
            <a:r>
              <a:rPr lang="en-US" sz="1200" dirty="0" err="1" smtClean="0"/>
              <a:t>Boardmember</a:t>
            </a:r>
            <a:r>
              <a:rPr lang="en-US" sz="1200" dirty="0" smtClean="0"/>
              <a:t>) </a:t>
            </a:r>
            <a:r>
              <a:rPr lang="en-US" sz="1200" dirty="0" smtClean="0">
                <a:hlinkClick r:id="rId4"/>
              </a:rPr>
              <a:t>dave.wichers@owasp.org</a:t>
            </a:r>
            <a:r>
              <a:rPr lang="en-US" sz="2000" dirty="0" smtClean="0"/>
              <a:t>) </a:t>
            </a:r>
            <a:endParaRPr lang="en-US" dirty="0" smtClean="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A2 – Cross-Site Scripting (XSS)</a:t>
            </a:r>
          </a:p>
        </p:txBody>
      </p:sp>
      <p:graphicFrame>
        <p:nvGraphicFramePr>
          <p:cNvPr id="4" name="Diagram 3"/>
          <p:cNvGraphicFramePr/>
          <p:nvPr/>
        </p:nvGraphicFramePr>
        <p:xfrm>
          <a:off x="457200" y="914400"/>
          <a:ext cx="8229600" cy="52578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r-FR" smtClean="0"/>
              <a:t>Cross-Site Scripting Illustré</a:t>
            </a:r>
          </a:p>
        </p:txBody>
      </p:sp>
      <p:sp>
        <p:nvSpPr>
          <p:cNvPr id="12291" name="Rectangle 3"/>
          <p:cNvSpPr>
            <a:spLocks noChangeArrowheads="1"/>
          </p:cNvSpPr>
          <p:nvPr/>
        </p:nvSpPr>
        <p:spPr bwMode="gray">
          <a:xfrm>
            <a:off x="6553200" y="1600200"/>
            <a:ext cx="2362200" cy="1143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fr-FR" sz="1800" b="1" smtClean="0"/>
              <a:t>Application disposant de faille XSS</a:t>
            </a:r>
            <a:endParaRPr lang="fr-FR" sz="1800" b="1"/>
          </a:p>
        </p:txBody>
      </p:sp>
      <p:pic>
        <p:nvPicPr>
          <p:cNvPr id="12292" name="Picture 4"/>
          <p:cNvPicPr>
            <a:picLocks noChangeAspect="1" noChangeArrowheads="1"/>
          </p:cNvPicPr>
          <p:nvPr/>
        </p:nvPicPr>
        <p:blipFill>
          <a:blip r:embed="rId4" cstate="print"/>
          <a:srcRect/>
          <a:stretch>
            <a:fillRect/>
          </a:stretch>
        </p:blipFill>
        <p:spPr bwMode="gray">
          <a:xfrm>
            <a:off x="2311400" y="3765550"/>
            <a:ext cx="3505200" cy="1773238"/>
          </a:xfrm>
          <a:prstGeom prst="rect">
            <a:avLst/>
          </a:prstGeom>
          <a:noFill/>
          <a:ln w="9525">
            <a:noFill/>
            <a:miter lim="800000"/>
            <a:headEnd/>
            <a:tailEnd/>
          </a:ln>
        </p:spPr>
      </p:pic>
      <p:sp>
        <p:nvSpPr>
          <p:cNvPr id="12293" name="Line 5"/>
          <p:cNvSpPr>
            <a:spLocks noChangeShapeType="1"/>
          </p:cNvSpPr>
          <p:nvPr/>
        </p:nvSpPr>
        <p:spPr bwMode="auto">
          <a:xfrm>
            <a:off x="5816600" y="2568575"/>
            <a:ext cx="1066800" cy="733425"/>
          </a:xfrm>
          <a:prstGeom prst="line">
            <a:avLst/>
          </a:prstGeom>
          <a:noFill/>
          <a:ln w="57150">
            <a:solidFill>
              <a:schemeClr val="tx1"/>
            </a:solidFill>
            <a:round/>
            <a:headEnd/>
            <a:tailEnd type="triangle" w="med" len="med"/>
          </a:ln>
        </p:spPr>
        <p:txBody>
          <a:bodyPr>
            <a:spAutoFit/>
          </a:bodyPr>
          <a:lstStyle/>
          <a:p>
            <a:endParaRPr lang="fr-FR"/>
          </a:p>
        </p:txBody>
      </p:sp>
      <p:pic>
        <p:nvPicPr>
          <p:cNvPr id="176134" name="Picture 6" descr="TN_hacker"/>
          <p:cNvPicPr>
            <a:picLocks noChangeAspect="1" noChangeArrowheads="1"/>
          </p:cNvPicPr>
          <p:nvPr/>
        </p:nvPicPr>
        <p:blipFill>
          <a:blip r:embed="rId5" cstate="print">
            <a:lum bright="24000" contrast="42000"/>
          </a:blip>
          <a:srcRect/>
          <a:stretch>
            <a:fillRect/>
          </a:stretch>
        </p:blipFill>
        <p:spPr bwMode="auto">
          <a:xfrm>
            <a:off x="1016000" y="1622425"/>
            <a:ext cx="1093788" cy="1268413"/>
          </a:xfrm>
          <a:prstGeom prst="rect">
            <a:avLst/>
          </a:prstGeom>
          <a:noFill/>
          <a:effectLst>
            <a:outerShdw dist="107763" dir="2700000" algn="ctr" rotWithShape="0">
              <a:srgbClr val="808080">
                <a:alpha val="50000"/>
              </a:srgbClr>
            </a:outerShdw>
          </a:effectLst>
        </p:spPr>
      </p:pic>
      <p:sp>
        <p:nvSpPr>
          <p:cNvPr id="12295" name="Oval 7"/>
          <p:cNvSpPr>
            <a:spLocks noChangeArrowheads="1"/>
          </p:cNvSpPr>
          <p:nvPr/>
        </p:nvSpPr>
        <p:spPr bwMode="auto">
          <a:xfrm>
            <a:off x="914400" y="5867400"/>
            <a:ext cx="471488" cy="519351"/>
          </a:xfrm>
          <a:prstGeom prst="ellipse">
            <a:avLst/>
          </a:prstGeom>
          <a:solidFill>
            <a:srgbClr val="66FF66"/>
          </a:solidFill>
          <a:ln w="9525" algn="ctr">
            <a:solidFill>
              <a:schemeClr val="tx1"/>
            </a:solidFill>
            <a:round/>
            <a:headEnd/>
            <a:tailEnd/>
          </a:ln>
        </p:spPr>
        <p:txBody>
          <a:bodyPr anchor="ctr">
            <a:spAutoFit/>
          </a:bodyPr>
          <a:lstStyle/>
          <a:p>
            <a:r>
              <a:rPr lang="fr-FR" smtClean="0"/>
              <a:t>3</a:t>
            </a:r>
            <a:endParaRPr lang="fr-FR"/>
          </a:p>
        </p:txBody>
      </p:sp>
      <p:sp>
        <p:nvSpPr>
          <p:cNvPr id="12296" name="Oval 8"/>
          <p:cNvSpPr>
            <a:spLocks noChangeArrowheads="1"/>
          </p:cNvSpPr>
          <p:nvPr/>
        </p:nvSpPr>
        <p:spPr bwMode="auto">
          <a:xfrm>
            <a:off x="1701800" y="3440113"/>
            <a:ext cx="471488" cy="519351"/>
          </a:xfrm>
          <a:prstGeom prst="ellipse">
            <a:avLst/>
          </a:prstGeom>
          <a:solidFill>
            <a:srgbClr val="66FF66"/>
          </a:solidFill>
          <a:ln w="9525" algn="ctr">
            <a:solidFill>
              <a:schemeClr val="tx1"/>
            </a:solidFill>
            <a:round/>
            <a:headEnd/>
            <a:tailEnd/>
          </a:ln>
        </p:spPr>
        <p:txBody>
          <a:bodyPr anchor="ctr">
            <a:spAutoFit/>
          </a:bodyPr>
          <a:lstStyle/>
          <a:p>
            <a:r>
              <a:rPr lang="fr-FR" smtClean="0"/>
              <a:t>2</a:t>
            </a:r>
            <a:endParaRPr lang="fr-FR"/>
          </a:p>
        </p:txBody>
      </p:sp>
      <p:sp>
        <p:nvSpPr>
          <p:cNvPr id="12297" name="Line 9"/>
          <p:cNvSpPr>
            <a:spLocks noChangeShapeType="1"/>
          </p:cNvSpPr>
          <p:nvPr/>
        </p:nvSpPr>
        <p:spPr bwMode="auto">
          <a:xfrm flipH="1">
            <a:off x="5816600" y="3902075"/>
            <a:ext cx="1066800" cy="801688"/>
          </a:xfrm>
          <a:prstGeom prst="line">
            <a:avLst/>
          </a:prstGeom>
          <a:noFill/>
          <a:ln w="57150">
            <a:solidFill>
              <a:schemeClr val="tx1"/>
            </a:solidFill>
            <a:round/>
            <a:headEnd/>
            <a:tailEnd type="triangle" w="med" len="med"/>
          </a:ln>
        </p:spPr>
        <p:txBody>
          <a:bodyPr>
            <a:spAutoFit/>
          </a:bodyPr>
          <a:lstStyle/>
          <a:p>
            <a:endParaRPr lang="fr-FR"/>
          </a:p>
        </p:txBody>
      </p:sp>
      <p:sp>
        <p:nvSpPr>
          <p:cNvPr id="12298" name="Rectangle 10"/>
          <p:cNvSpPr>
            <a:spLocks noChangeArrowheads="1"/>
          </p:cNvSpPr>
          <p:nvPr/>
        </p:nvSpPr>
        <p:spPr bwMode="gray">
          <a:xfrm>
            <a:off x="2159000" y="914401"/>
            <a:ext cx="6070600" cy="390524"/>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fr-FR" sz="1800" b="1" smtClean="0"/>
              <a:t>L’attaquant découvre le script vulnérable</a:t>
            </a:r>
            <a:endParaRPr lang="fr-FR" sz="1800" b="1"/>
          </a:p>
        </p:txBody>
      </p:sp>
      <p:pic>
        <p:nvPicPr>
          <p:cNvPr id="12299" name="Picture 11"/>
          <p:cNvPicPr>
            <a:picLocks noChangeAspect="1" noChangeArrowheads="1"/>
          </p:cNvPicPr>
          <p:nvPr/>
        </p:nvPicPr>
        <p:blipFill>
          <a:blip r:embed="rId4" cstate="print"/>
          <a:srcRect/>
          <a:stretch>
            <a:fillRect/>
          </a:stretch>
        </p:blipFill>
        <p:spPr bwMode="gray">
          <a:xfrm>
            <a:off x="2311400" y="1366838"/>
            <a:ext cx="3505200" cy="1773237"/>
          </a:xfrm>
          <a:prstGeom prst="rect">
            <a:avLst/>
          </a:prstGeom>
          <a:noFill/>
          <a:ln w="9525">
            <a:noFill/>
            <a:miter lim="800000"/>
            <a:headEnd/>
            <a:tailEnd/>
          </a:ln>
        </p:spPr>
      </p:pic>
      <p:sp>
        <p:nvSpPr>
          <p:cNvPr id="12300" name="Rectangle 12"/>
          <p:cNvSpPr>
            <a:spLocks noChangeArrowheads="1"/>
          </p:cNvSpPr>
          <p:nvPr/>
        </p:nvSpPr>
        <p:spPr bwMode="auto">
          <a:xfrm>
            <a:off x="3225800" y="2203450"/>
            <a:ext cx="2438400" cy="1169551"/>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pPr>
            <a:r>
              <a:rPr lang="fr-FR" sz="1400" b="1" smtClean="0"/>
              <a:t>L’attaquant entre un script malicieux sur la page web(stocké) ou bien utilise un lien(réfléchi) permettant d’envoyer vers la page</a:t>
            </a:r>
            <a:endParaRPr lang="fr-FR" sz="1400" b="1"/>
          </a:p>
        </p:txBody>
      </p:sp>
      <p:sp>
        <p:nvSpPr>
          <p:cNvPr id="12301" name="Oval 13"/>
          <p:cNvSpPr>
            <a:spLocks noChangeArrowheads="1"/>
          </p:cNvSpPr>
          <p:nvPr/>
        </p:nvSpPr>
        <p:spPr bwMode="auto">
          <a:xfrm>
            <a:off x="1701800" y="1022350"/>
            <a:ext cx="471488" cy="519351"/>
          </a:xfrm>
          <a:prstGeom prst="ellipse">
            <a:avLst/>
          </a:prstGeom>
          <a:solidFill>
            <a:srgbClr val="66FF66"/>
          </a:solidFill>
          <a:ln w="9525" algn="ctr">
            <a:solidFill>
              <a:schemeClr val="tx1"/>
            </a:solidFill>
            <a:round/>
            <a:headEnd/>
            <a:tailEnd/>
          </a:ln>
        </p:spPr>
        <p:txBody>
          <a:bodyPr anchor="ctr">
            <a:spAutoFit/>
          </a:bodyPr>
          <a:lstStyle/>
          <a:p>
            <a:r>
              <a:rPr lang="fr-FR" smtClean="0"/>
              <a:t>1</a:t>
            </a:r>
            <a:endParaRPr lang="fr-FR"/>
          </a:p>
        </p:txBody>
      </p:sp>
      <p:sp>
        <p:nvSpPr>
          <p:cNvPr id="12302" name="Rectangle 14"/>
          <p:cNvSpPr>
            <a:spLocks noChangeArrowheads="1"/>
          </p:cNvSpPr>
          <p:nvPr/>
        </p:nvSpPr>
        <p:spPr bwMode="gray">
          <a:xfrm>
            <a:off x="2151063" y="3438525"/>
            <a:ext cx="5181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fr-FR" sz="1800" b="1" smtClean="0"/>
              <a:t>La victime se rend sur la page </a:t>
            </a:r>
            <a:endParaRPr lang="fr-FR" sz="1800" b="1"/>
          </a:p>
        </p:txBody>
      </p:sp>
      <p:sp>
        <p:nvSpPr>
          <p:cNvPr id="12303" name="Rectangle 15"/>
          <p:cNvSpPr>
            <a:spLocks noChangeArrowheads="1"/>
          </p:cNvSpPr>
          <p:nvPr/>
        </p:nvSpPr>
        <p:spPr bwMode="gray">
          <a:xfrm>
            <a:off x="1371600" y="5915025"/>
            <a:ext cx="6324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fr-FR" sz="1800" b="1" smtClean="0"/>
              <a:t>L’attaquant recoit le cookie ou autre élément </a:t>
            </a:r>
            <a:r>
              <a:rPr lang="fr-FR" b="1" smtClean="0"/>
              <a:t>directement</a:t>
            </a:r>
            <a:endParaRPr lang="fr-FR" sz="1800" b="1"/>
          </a:p>
        </p:txBody>
      </p:sp>
      <p:sp>
        <p:nvSpPr>
          <p:cNvPr id="12304" name="Rectangle 16"/>
          <p:cNvSpPr>
            <a:spLocks noChangeArrowheads="1"/>
          </p:cNvSpPr>
          <p:nvPr/>
        </p:nvSpPr>
        <p:spPr bwMode="auto">
          <a:xfrm>
            <a:off x="3225800" y="4570413"/>
            <a:ext cx="2438400" cy="830997"/>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pPr>
            <a:r>
              <a:rPr lang="fr-FR" sz="1600" b="1" smtClean="0"/>
              <a:t>Le Script s’execute sur le navigateur de la victime sans qu’il ne le sache</a:t>
            </a:r>
            <a:endParaRPr lang="fr-FR" sz="1600" b="1"/>
          </a:p>
        </p:txBody>
      </p:sp>
      <p:grpSp>
        <p:nvGrpSpPr>
          <p:cNvPr id="2" name="Group 17"/>
          <p:cNvGrpSpPr>
            <a:grpSpLocks/>
          </p:cNvGrpSpPr>
          <p:nvPr/>
        </p:nvGrpSpPr>
        <p:grpSpPr bwMode="auto">
          <a:xfrm>
            <a:off x="6883400" y="2968625"/>
            <a:ext cx="1455738" cy="1412875"/>
            <a:chOff x="4336" y="1870"/>
            <a:chExt cx="917" cy="890"/>
          </a:xfrm>
        </p:grpSpPr>
        <p:sp>
          <p:nvSpPr>
            <p:cNvPr id="12308" name="Rectangle 18"/>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smtClean="0">
                  <a:solidFill>
                    <a:schemeClr val="bg1"/>
                  </a:solidFill>
                </a:rPr>
                <a:t>Custom Code</a:t>
              </a:r>
              <a:endParaRPr lang="fr-FR" sz="1000">
                <a:solidFill>
                  <a:schemeClr val="bg1"/>
                </a:solidFill>
              </a:endParaRPr>
            </a:p>
          </p:txBody>
        </p:sp>
        <p:sp>
          <p:nvSpPr>
            <p:cNvPr id="12309" name="Rectangle 19"/>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smtClean="0">
                  <a:solidFill>
                    <a:schemeClr val="bg1"/>
                  </a:solidFill>
                </a:rPr>
                <a:t>Accounts</a:t>
              </a:r>
              <a:endParaRPr lang="fr-FR" sz="1000">
                <a:solidFill>
                  <a:schemeClr val="bg1"/>
                </a:solidFill>
              </a:endParaRPr>
            </a:p>
          </p:txBody>
        </p:sp>
        <p:sp>
          <p:nvSpPr>
            <p:cNvPr id="12310" name="Rectangle 20"/>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smtClean="0">
                  <a:solidFill>
                    <a:schemeClr val="bg1"/>
                  </a:solidFill>
                </a:rPr>
                <a:t>Finance</a:t>
              </a:r>
              <a:endParaRPr lang="fr-FR" sz="1000">
                <a:solidFill>
                  <a:schemeClr val="bg1"/>
                </a:solidFill>
              </a:endParaRPr>
            </a:p>
          </p:txBody>
        </p:sp>
        <p:sp>
          <p:nvSpPr>
            <p:cNvPr id="12311" name="Rectangle 21"/>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smtClean="0">
                  <a:solidFill>
                    <a:schemeClr val="bg1"/>
                  </a:solidFill>
                </a:rPr>
                <a:t>Administration</a:t>
              </a:r>
              <a:endParaRPr lang="fr-FR" sz="1000">
                <a:solidFill>
                  <a:schemeClr val="bg1"/>
                </a:solidFill>
              </a:endParaRPr>
            </a:p>
          </p:txBody>
        </p:sp>
        <p:sp>
          <p:nvSpPr>
            <p:cNvPr id="12312" name="Rectangle 22"/>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smtClean="0">
                  <a:solidFill>
                    <a:schemeClr val="bg1"/>
                  </a:solidFill>
                </a:rPr>
                <a:t>Transactions</a:t>
              </a:r>
              <a:endParaRPr lang="fr-FR" sz="1000">
                <a:solidFill>
                  <a:schemeClr val="bg1"/>
                </a:solidFill>
              </a:endParaRPr>
            </a:p>
          </p:txBody>
        </p:sp>
        <p:sp>
          <p:nvSpPr>
            <p:cNvPr id="12313" name="Rectangle 23"/>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smtClean="0">
                  <a:solidFill>
                    <a:schemeClr val="bg1"/>
                  </a:solidFill>
                </a:rPr>
                <a:t>Communication</a:t>
              </a:r>
              <a:endParaRPr lang="fr-FR" sz="1000">
                <a:solidFill>
                  <a:schemeClr val="bg1"/>
                </a:solidFill>
              </a:endParaRPr>
            </a:p>
          </p:txBody>
        </p:sp>
        <p:sp>
          <p:nvSpPr>
            <p:cNvPr id="12314" name="Rectangle 24"/>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smtClean="0">
                  <a:solidFill>
                    <a:schemeClr val="bg1"/>
                  </a:solidFill>
                </a:rPr>
                <a:t>Knowledge Mgmt</a:t>
              </a:r>
              <a:endParaRPr lang="fr-FR" sz="1000">
                <a:solidFill>
                  <a:schemeClr val="bg1"/>
                </a:solidFill>
              </a:endParaRPr>
            </a:p>
          </p:txBody>
        </p:sp>
        <p:sp>
          <p:nvSpPr>
            <p:cNvPr id="12315" name="Rectangle 25"/>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smtClean="0">
                  <a:solidFill>
                    <a:schemeClr val="bg1"/>
                  </a:solidFill>
                </a:rPr>
                <a:t>E-Commerce</a:t>
              </a:r>
              <a:endParaRPr lang="fr-FR" sz="1000">
                <a:solidFill>
                  <a:schemeClr val="bg1"/>
                </a:solidFill>
              </a:endParaRPr>
            </a:p>
          </p:txBody>
        </p:sp>
        <p:sp>
          <p:nvSpPr>
            <p:cNvPr id="12316" name="Rectangle 26"/>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smtClean="0">
                  <a:solidFill>
                    <a:schemeClr val="bg1"/>
                  </a:solidFill>
                </a:rPr>
                <a:t>Bus. Functions</a:t>
              </a:r>
              <a:endParaRPr lang="fr-FR" sz="1000">
                <a:solidFill>
                  <a:schemeClr val="bg1"/>
                </a:solidFill>
              </a:endParaRPr>
            </a:p>
          </p:txBody>
        </p:sp>
      </p:grpSp>
      <p:pic>
        <p:nvPicPr>
          <p:cNvPr id="176155" name="Picture 27" descr="businesswoman"/>
          <p:cNvPicPr>
            <a:picLocks noChangeAspect="1" noChangeArrowheads="1"/>
          </p:cNvPicPr>
          <p:nvPr/>
        </p:nvPicPr>
        <p:blipFill>
          <a:blip r:embed="rId6" cstate="print"/>
          <a:srcRect/>
          <a:stretch>
            <a:fillRect/>
          </a:stretch>
        </p:blipFill>
        <p:spPr bwMode="auto">
          <a:xfrm>
            <a:off x="1016000" y="4037013"/>
            <a:ext cx="1050925" cy="1255712"/>
          </a:xfrm>
          <a:prstGeom prst="rect">
            <a:avLst/>
          </a:prstGeom>
          <a:noFill/>
          <a:effectLst>
            <a:outerShdw dist="107763" dir="2700000" algn="ctr" rotWithShape="0">
              <a:srgbClr val="808080">
                <a:alpha val="50000"/>
              </a:srgbClr>
            </a:outerShdw>
          </a:effectLst>
        </p:spPr>
      </p:pic>
      <p:sp>
        <p:nvSpPr>
          <p:cNvPr id="12307" name="Freeform 28"/>
          <p:cNvSpPr>
            <a:spLocks/>
          </p:cNvSpPr>
          <p:nvPr/>
        </p:nvSpPr>
        <p:spPr bwMode="auto">
          <a:xfrm>
            <a:off x="457200" y="2535238"/>
            <a:ext cx="184666" cy="369332"/>
          </a:xfrm>
          <a:custGeom>
            <a:avLst/>
            <a:gdLst>
              <a:gd name="T0" fmla="*/ 2147483647 w 1744"/>
              <a:gd name="T1" fmla="*/ 2147483647 h 2328"/>
              <a:gd name="T2" fmla="*/ 2147483647 w 1744"/>
              <a:gd name="T3" fmla="*/ 2147483647 h 2328"/>
              <a:gd name="T4" fmla="*/ 2147483647 w 1744"/>
              <a:gd name="T5" fmla="*/ 2147483647 h 2328"/>
              <a:gd name="T6" fmla="*/ 2147483647 w 1744"/>
              <a:gd name="T7" fmla="*/ 2147483647 h 2328"/>
              <a:gd name="T8" fmla="*/ 2147483647 w 1744"/>
              <a:gd name="T9" fmla="*/ 2147483647 h 2328"/>
              <a:gd name="T10" fmla="*/ 2147483647 w 1744"/>
              <a:gd name="T11" fmla="*/ 2147483647 h 2328"/>
              <a:gd name="T12" fmla="*/ 0 60000 65536"/>
              <a:gd name="T13" fmla="*/ 0 60000 65536"/>
              <a:gd name="T14" fmla="*/ 0 60000 65536"/>
              <a:gd name="T15" fmla="*/ 0 60000 65536"/>
              <a:gd name="T16" fmla="*/ 0 60000 65536"/>
              <a:gd name="T17" fmla="*/ 0 60000 65536"/>
              <a:gd name="T18" fmla="*/ 0 w 1744"/>
              <a:gd name="T19" fmla="*/ 0 h 2328"/>
              <a:gd name="T20" fmla="*/ 1744 w 1744"/>
              <a:gd name="T21" fmla="*/ 2328 h 2328"/>
            </a:gdLst>
            <a:ahLst/>
            <a:cxnLst>
              <a:cxn ang="T12">
                <a:pos x="T0" y="T1"/>
              </a:cxn>
              <a:cxn ang="T13">
                <a:pos x="T2" y="T3"/>
              </a:cxn>
              <a:cxn ang="T14">
                <a:pos x="T4" y="T5"/>
              </a:cxn>
              <a:cxn ang="T15">
                <a:pos x="T6" y="T7"/>
              </a:cxn>
              <a:cxn ang="T16">
                <a:pos x="T8" y="T9"/>
              </a:cxn>
              <a:cxn ang="T17">
                <a:pos x="T10" y="T11"/>
              </a:cxn>
            </a:cxnLst>
            <a:rect l="T18" t="T19" r="T20" b="T21"/>
            <a:pathLst>
              <a:path w="1744" h="2328">
                <a:moveTo>
                  <a:pt x="1744" y="1704"/>
                </a:moveTo>
                <a:cubicBezTo>
                  <a:pt x="1492" y="1904"/>
                  <a:pt x="1240" y="2104"/>
                  <a:pt x="976" y="2184"/>
                </a:cubicBezTo>
                <a:cubicBezTo>
                  <a:pt x="712" y="2264"/>
                  <a:pt x="320" y="2328"/>
                  <a:pt x="160" y="2184"/>
                </a:cubicBezTo>
                <a:cubicBezTo>
                  <a:pt x="0" y="2040"/>
                  <a:pt x="32" y="1648"/>
                  <a:pt x="16" y="1320"/>
                </a:cubicBezTo>
                <a:cubicBezTo>
                  <a:pt x="0" y="992"/>
                  <a:pt x="8" y="432"/>
                  <a:pt x="64" y="216"/>
                </a:cubicBezTo>
                <a:cubicBezTo>
                  <a:pt x="120" y="0"/>
                  <a:pt x="236" y="12"/>
                  <a:pt x="352" y="24"/>
                </a:cubicBezTo>
              </a:path>
            </a:pathLst>
          </a:custGeom>
          <a:noFill/>
          <a:ln w="57150">
            <a:solidFill>
              <a:srgbClr val="FF0000"/>
            </a:solidFill>
            <a:round/>
            <a:headEnd/>
            <a:tailEnd type="triangle" w="med" len="med"/>
          </a:ln>
        </p:spPr>
        <p:txBody>
          <a:bodyPr wrap="none">
            <a:spAutoFit/>
          </a:bodyPr>
          <a:lstStyle/>
          <a:p>
            <a:endParaRPr lang="fr-F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 name="Group 11"/>
          <p:cNvGrpSpPr/>
          <p:nvPr/>
        </p:nvGrpSpPr>
        <p:grpSpPr>
          <a:xfrm>
            <a:off x="8013564" y="4038600"/>
            <a:ext cx="1206636" cy="1514810"/>
            <a:chOff x="6677870" y="3505200"/>
            <a:chExt cx="1570741" cy="2160909"/>
          </a:xfrm>
        </p:grpSpPr>
        <p:pic>
          <p:nvPicPr>
            <p:cNvPr id="8" name="Picture 2"/>
            <p:cNvPicPr>
              <a:picLocks noChangeAspect="1" noChangeArrowheads="1"/>
            </p:cNvPicPr>
            <p:nvPr/>
          </p:nvPicPr>
          <p:blipFill>
            <a:blip r:embed="rId3" cstate="print"/>
            <a:srcRect/>
            <a:stretch>
              <a:fillRect/>
            </a:stretch>
          </p:blipFill>
          <p:spPr bwMode="auto">
            <a:xfrm>
              <a:off x="6677870" y="3631309"/>
              <a:ext cx="1524000" cy="1626491"/>
            </a:xfrm>
            <a:prstGeom prst="rect">
              <a:avLst/>
            </a:prstGeom>
            <a:noFill/>
            <a:ln w="9525">
              <a:noFill/>
              <a:miter lim="800000"/>
              <a:headEnd/>
              <a:tailEnd/>
            </a:ln>
            <a:effectLst/>
          </p:spPr>
        </p:pic>
        <p:cxnSp>
          <p:nvCxnSpPr>
            <p:cNvPr id="9" name="Straight Connector 8"/>
            <p:cNvCxnSpPr>
              <a:stCxn id="10" idx="7"/>
              <a:endCxn id="10" idx="3"/>
            </p:cNvCxnSpPr>
            <p:nvPr/>
          </p:nvCxnSpPr>
          <p:spPr bwMode="auto">
            <a:xfrm rot="16200000" flipH="1" flipV="1">
              <a:off x="6961473" y="3939289"/>
              <a:ext cx="1185394" cy="808222"/>
            </a:xfrm>
            <a:prstGeom prst="line">
              <a:avLst/>
            </a:prstGeom>
            <a:noFill/>
            <a:ln w="76200" cap="flat" cmpd="sng" algn="ctr">
              <a:solidFill>
                <a:srgbClr val="FF0000"/>
              </a:solidFill>
              <a:prstDash val="solid"/>
              <a:round/>
              <a:headEnd type="none" w="med" len="med"/>
              <a:tailEnd type="none" w="med" len="med"/>
            </a:ln>
            <a:effectLst/>
          </p:spPr>
        </p:cxnSp>
        <p:sp>
          <p:nvSpPr>
            <p:cNvPr id="10" name="Oval 9"/>
            <p:cNvSpPr/>
            <p:nvPr/>
          </p:nvSpPr>
          <p:spPr bwMode="auto">
            <a:xfrm>
              <a:off x="6982670" y="3505200"/>
              <a:ext cx="1143000" cy="1676400"/>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1" name="TextBox 10"/>
            <p:cNvSpPr txBox="1"/>
            <p:nvPr/>
          </p:nvSpPr>
          <p:spPr>
            <a:xfrm>
              <a:off x="6777061" y="5257793"/>
              <a:ext cx="1471550" cy="408316"/>
            </a:xfrm>
            <a:prstGeom prst="rect">
              <a:avLst/>
            </a:prstGeom>
            <a:noFill/>
          </p:spPr>
          <p:txBody>
            <a:bodyPr wrap="none" rtlCol="0">
              <a:spAutoFit/>
            </a:bodyPr>
            <a:lstStyle/>
            <a:p>
              <a:r>
                <a:rPr lang="en-US" dirty="0" smtClean="0"/>
                <a:t>(</a:t>
              </a:r>
              <a:r>
                <a:rPr lang="en-US" dirty="0" err="1" smtClean="0"/>
                <a:t>AntiSamy</a:t>
              </a:r>
              <a:r>
                <a:rPr lang="en-US" dirty="0" smtClean="0"/>
                <a:t>)</a:t>
              </a:r>
              <a:endParaRPr lang="en-US" dirty="0"/>
            </a:p>
          </p:txBody>
        </p:sp>
      </p:grpSp>
      <p:sp>
        <p:nvSpPr>
          <p:cNvPr id="2" name="Title 1"/>
          <p:cNvSpPr>
            <a:spLocks noGrp="1"/>
          </p:cNvSpPr>
          <p:nvPr>
            <p:ph type="title"/>
          </p:nvPr>
        </p:nvSpPr>
        <p:spPr/>
        <p:txBody>
          <a:bodyPr/>
          <a:lstStyle/>
          <a:p>
            <a:r>
              <a:rPr lang="en-US" dirty="0" smtClean="0"/>
              <a:t>A2 – </a:t>
            </a:r>
            <a:r>
              <a:rPr lang="en-US" dirty="0" err="1" smtClean="0"/>
              <a:t>Contre</a:t>
            </a:r>
            <a:r>
              <a:rPr lang="en-US" dirty="0" smtClean="0"/>
              <a:t> </a:t>
            </a:r>
            <a:r>
              <a:rPr lang="en-US" dirty="0" err="1" smtClean="0"/>
              <a:t>mesures</a:t>
            </a:r>
            <a:endParaRPr lang="en-US" dirty="0"/>
          </a:p>
        </p:txBody>
      </p:sp>
      <p:sp>
        <p:nvSpPr>
          <p:cNvPr id="3" name="Content Placeholder 2"/>
          <p:cNvSpPr>
            <a:spLocks noGrp="1"/>
          </p:cNvSpPr>
          <p:nvPr>
            <p:ph idx="1"/>
          </p:nvPr>
        </p:nvSpPr>
        <p:spPr>
          <a:xfrm>
            <a:off x="304800" y="960437"/>
            <a:ext cx="8229600" cy="4830763"/>
          </a:xfrm>
        </p:spPr>
        <p:txBody>
          <a:bodyPr/>
          <a:lstStyle/>
          <a:p>
            <a:r>
              <a:rPr lang="fr-FR" sz="2400" dirty="0" smtClean="0"/>
              <a:t>Recommandations</a:t>
            </a:r>
          </a:p>
          <a:p>
            <a:pPr marL="688975" lvl="1" indent="-342900"/>
            <a:r>
              <a:rPr lang="fr-FR" sz="2000" dirty="0" smtClean="0"/>
              <a:t>Supprimer la faille </a:t>
            </a:r>
            <a:r>
              <a:rPr lang="fr-FR" sz="2000" dirty="0" err="1" smtClean="0">
                <a:sym typeface="Wingdings"/>
              </a:rPr>
              <a:t></a:t>
            </a:r>
            <a:endParaRPr lang="fr-FR" sz="1600" dirty="0" smtClean="0"/>
          </a:p>
          <a:p>
            <a:pPr marL="1035050" lvl="2" indent="-342900"/>
            <a:r>
              <a:rPr lang="fr-FR" sz="1800" dirty="0" smtClean="0"/>
              <a:t>Ne pas inclure de contenu fourni par l’utilisateur dans la page de sortie !!!</a:t>
            </a:r>
          </a:p>
          <a:p>
            <a:pPr marL="688975" lvl="1" indent="-342900"/>
            <a:r>
              <a:rPr lang="fr-FR" sz="2000" dirty="0" smtClean="0"/>
              <a:t>Défenses possibles</a:t>
            </a:r>
          </a:p>
          <a:p>
            <a:pPr marL="1035050" lvl="2" indent="-342900">
              <a:buFont typeface="+mj-lt"/>
              <a:buAutoNum type="arabicPeriod"/>
            </a:pPr>
            <a:r>
              <a:rPr lang="fr-FR" sz="1800" dirty="0" smtClean="0"/>
              <a:t>Encoder toutes les entrées et sorties utilisateurs (utilisez l’OWASP ESAPI pour l’encodage de sortie)	</a:t>
            </a:r>
            <a:r>
              <a:rPr lang="fr-FR" sz="1800" dirty="0" smtClean="0">
                <a:hlinkClick r:id="rId4"/>
              </a:rPr>
              <a:t>http://www.owasp.org/index.php/ESAPI</a:t>
            </a:r>
            <a:r>
              <a:rPr lang="fr-FR" sz="1800" dirty="0" smtClean="0"/>
              <a:t> </a:t>
            </a:r>
          </a:p>
          <a:p>
            <a:pPr marL="1035050" lvl="2" indent="-342900">
              <a:buFont typeface="+mj-lt"/>
              <a:buAutoNum type="arabicPeriod"/>
            </a:pPr>
            <a:r>
              <a:rPr lang="fr-FR" sz="1800" dirty="0" smtClean="0"/>
              <a:t>Effectuer de la validation de type « white liste » pour les données utilisateurs entrantes qui sont inclues dans une page.</a:t>
            </a:r>
          </a:p>
          <a:p>
            <a:pPr marL="1035050" lvl="2" indent="-342900">
              <a:buFont typeface="+mj-lt"/>
              <a:buAutoNum type="arabicPeriod"/>
            </a:pPr>
            <a:r>
              <a:rPr lang="fr-FR" sz="1800" dirty="0" smtClean="0"/>
              <a:t>Pour des grosses portions de code HTML fournie par un utilisateur, utiliser le filtre OWASP </a:t>
            </a:r>
            <a:r>
              <a:rPr lang="fr-FR" sz="1800" dirty="0" err="1" smtClean="0"/>
              <a:t>Anti-Sammy</a:t>
            </a:r>
            <a:r>
              <a:rPr lang="fr-FR" sz="1800" dirty="0" smtClean="0"/>
              <a:t> de manière à nettoyer l’HTML</a:t>
            </a:r>
          </a:p>
          <a:p>
            <a:pPr marL="1035050" lvl="2" indent="-342900">
              <a:buNone/>
            </a:pPr>
            <a:r>
              <a:rPr lang="fr-FR" sz="1800" dirty="0" smtClean="0"/>
              <a:t>	      Voir: </a:t>
            </a:r>
            <a:r>
              <a:rPr lang="fr-FR" sz="1800" dirty="0" smtClean="0">
                <a:hlinkClick r:id="rId5"/>
              </a:rPr>
              <a:t>http://www.owasp.org/index.php/AntiSamy</a:t>
            </a:r>
            <a:endParaRPr lang="fr-FR" sz="2400" dirty="0" smtClean="0"/>
          </a:p>
          <a:p>
            <a:pPr eaLnBrk="1" hangingPunct="1"/>
            <a:r>
              <a:rPr lang="fr-FR" sz="2400" dirty="0" smtClean="0"/>
              <a:t>Référence</a:t>
            </a:r>
          </a:p>
          <a:p>
            <a:pPr lvl="1" eaLnBrk="1" hangingPunct="1"/>
            <a:r>
              <a:rPr lang="fr-FR" sz="2000" dirty="0" smtClean="0"/>
              <a:t>Pour effectuer un encodage propre, ce référer à </a:t>
            </a:r>
            <a:r>
              <a:rPr lang="fr-FR" sz="1400" dirty="0" smtClean="0">
                <a:hlinkClick r:id="rId6"/>
              </a:rPr>
              <a:t>http://www.owasp.org/index.php/XSS_(Cross Site Scripting) Prevention Cheat Sheet</a:t>
            </a:r>
            <a:r>
              <a:rPr lang="fr-FR" sz="1400" dirty="0" smtClean="0"/>
              <a:t> </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FR" smtClean="0"/>
              <a:t>A3 – Mauvaise gestion des sessions et de l’authentification</a:t>
            </a:r>
          </a:p>
        </p:txBody>
      </p:sp>
      <p:graphicFrame>
        <p:nvGraphicFramePr>
          <p:cNvPr id="4" name="Diagram 3"/>
          <p:cNvGraphicFramePr/>
          <p:nvPr/>
        </p:nvGraphicFramePr>
        <p:xfrm>
          <a:off x="381000" y="990600"/>
          <a:ext cx="8305800" cy="51816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40"/>
          <p:cNvPicPr>
            <a:picLocks noChangeAspect="1" noChangeArrowheads="1"/>
          </p:cNvPicPr>
          <p:nvPr/>
        </p:nvPicPr>
        <p:blipFill>
          <a:blip r:embed="rId4" cstate="print"/>
          <a:srcRect/>
          <a:stretch>
            <a:fillRect/>
          </a:stretch>
        </p:blipFill>
        <p:spPr bwMode="auto">
          <a:xfrm>
            <a:off x="1476375" y="1416050"/>
            <a:ext cx="2016125" cy="2733675"/>
          </a:xfrm>
          <a:prstGeom prst="rect">
            <a:avLst/>
          </a:prstGeom>
          <a:noFill/>
          <a:ln w="9525" algn="ctr">
            <a:noFill/>
            <a:miter lim="800000"/>
            <a:headEnd/>
            <a:tailEnd/>
          </a:ln>
        </p:spPr>
      </p:pic>
      <p:sp>
        <p:nvSpPr>
          <p:cNvPr id="14339" name="Rectangle 2"/>
          <p:cNvSpPr>
            <a:spLocks noGrp="1" noChangeArrowheads="1"/>
          </p:cNvSpPr>
          <p:nvPr>
            <p:ph type="title"/>
          </p:nvPr>
        </p:nvSpPr>
        <p:spPr/>
        <p:txBody>
          <a:bodyPr/>
          <a:lstStyle/>
          <a:p>
            <a:pPr eaLnBrk="1" hangingPunct="1"/>
            <a:r>
              <a:rPr lang="fr-FR" smtClean="0"/>
              <a:t>Illustration d’une mauvaise authentification</a:t>
            </a:r>
          </a:p>
        </p:txBody>
      </p:sp>
      <p:sp>
        <p:nvSpPr>
          <p:cNvPr id="14340" name="Freeform 13"/>
          <p:cNvSpPr>
            <a:spLocks/>
          </p:cNvSpPr>
          <p:nvPr/>
        </p:nvSpPr>
        <p:spPr bwMode="auto">
          <a:xfrm>
            <a:off x="3505200" y="1306513"/>
            <a:ext cx="3508375" cy="338554"/>
          </a:xfrm>
          <a:custGeom>
            <a:avLst/>
            <a:gdLst>
              <a:gd name="T0" fmla="*/ 0 w 2210"/>
              <a:gd name="T1" fmla="*/ 2147483647 h 131"/>
              <a:gd name="T2" fmla="*/ 2147483647 w 2210"/>
              <a:gd name="T3" fmla="*/ 2147483647 h 131"/>
              <a:gd name="T4" fmla="*/ 2147483647 w 2210"/>
              <a:gd name="T5" fmla="*/ 2147483647 h 131"/>
              <a:gd name="T6" fmla="*/ 0 60000 65536"/>
              <a:gd name="T7" fmla="*/ 0 60000 65536"/>
              <a:gd name="T8" fmla="*/ 0 60000 65536"/>
              <a:gd name="T9" fmla="*/ 0 w 2210"/>
              <a:gd name="T10" fmla="*/ 0 h 131"/>
              <a:gd name="T11" fmla="*/ 2210 w 2210"/>
              <a:gd name="T12" fmla="*/ 131 h 131"/>
            </a:gdLst>
            <a:ahLst/>
            <a:cxnLst>
              <a:cxn ang="T6">
                <a:pos x="T0" y="T1"/>
              </a:cxn>
              <a:cxn ang="T7">
                <a:pos x="T2" y="T3"/>
              </a:cxn>
              <a:cxn ang="T8">
                <a:pos x="T4" y="T5"/>
              </a:cxn>
            </a:cxnLst>
            <a:rect l="T9" t="T10" r="T11" b="T12"/>
            <a:pathLst>
              <a:path w="2210" h="131">
                <a:moveTo>
                  <a:pt x="0" y="131"/>
                </a:moveTo>
                <a:cubicBezTo>
                  <a:pt x="174" y="110"/>
                  <a:pt x="678" y="6"/>
                  <a:pt x="1046" y="3"/>
                </a:cubicBezTo>
                <a:cubicBezTo>
                  <a:pt x="1414" y="0"/>
                  <a:pt x="1968" y="91"/>
                  <a:pt x="2210" y="114"/>
                </a:cubicBezTo>
              </a:path>
            </a:pathLst>
          </a:custGeom>
          <a:noFill/>
          <a:ln w="57150">
            <a:solidFill>
              <a:srgbClr val="FF0000"/>
            </a:solidFill>
            <a:round/>
            <a:headEnd/>
            <a:tailEnd type="triangle" w="med" len="med"/>
          </a:ln>
        </p:spPr>
        <p:txBody>
          <a:bodyPr>
            <a:spAutoFit/>
          </a:bodyPr>
          <a:lstStyle/>
          <a:p>
            <a:endParaRPr lang="fr-FR" sz="1600" b="1"/>
          </a:p>
        </p:txBody>
      </p:sp>
      <p:pic>
        <p:nvPicPr>
          <p:cNvPr id="192526" name="Picture 14" descr="TN_hacker"/>
          <p:cNvPicPr>
            <a:picLocks noChangeAspect="1" noChangeArrowheads="1"/>
          </p:cNvPicPr>
          <p:nvPr/>
        </p:nvPicPr>
        <p:blipFill>
          <a:blip r:embed="rId5" cstate="print">
            <a:lum bright="24000" contrast="42000"/>
          </a:blip>
          <a:srcRect/>
          <a:stretch>
            <a:fillRect/>
          </a:stretch>
        </p:blipFill>
        <p:spPr bwMode="auto">
          <a:xfrm>
            <a:off x="7848600" y="4800600"/>
            <a:ext cx="1093788" cy="1268413"/>
          </a:xfrm>
          <a:prstGeom prst="rect">
            <a:avLst/>
          </a:prstGeom>
          <a:noFill/>
          <a:effectLst>
            <a:outerShdw dist="107763" dir="2700000" algn="ctr" rotWithShape="0">
              <a:srgbClr val="808080">
                <a:alpha val="50000"/>
              </a:srgbClr>
            </a:outerShdw>
          </a:effectLst>
        </p:spPr>
      </p:pic>
      <p:grpSp>
        <p:nvGrpSpPr>
          <p:cNvPr id="2" name="Group 15"/>
          <p:cNvGrpSpPr>
            <a:grpSpLocks/>
          </p:cNvGrpSpPr>
          <p:nvPr/>
        </p:nvGrpSpPr>
        <p:grpSpPr bwMode="auto">
          <a:xfrm>
            <a:off x="7086600" y="990600"/>
            <a:ext cx="1455738" cy="1412875"/>
            <a:chOff x="4336" y="1870"/>
            <a:chExt cx="917" cy="890"/>
          </a:xfrm>
        </p:grpSpPr>
        <p:sp>
          <p:nvSpPr>
            <p:cNvPr id="23574" name="Rectangle 16"/>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00" b="1" smtClean="0">
                  <a:solidFill>
                    <a:schemeClr val="bg1"/>
                  </a:solidFill>
                </a:rPr>
                <a:t>Custom Code</a:t>
              </a:r>
              <a:endParaRPr lang="fr-FR" sz="1000" b="1">
                <a:solidFill>
                  <a:schemeClr val="bg1"/>
                </a:solidFill>
              </a:endParaRPr>
            </a:p>
          </p:txBody>
        </p:sp>
        <p:sp>
          <p:nvSpPr>
            <p:cNvPr id="23575" name="Rectangle 17"/>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00" b="1" smtClean="0">
                  <a:solidFill>
                    <a:schemeClr val="bg1"/>
                  </a:solidFill>
                </a:rPr>
                <a:t>Accounts</a:t>
              </a:r>
              <a:endParaRPr lang="fr-FR" sz="1000" b="1">
                <a:solidFill>
                  <a:schemeClr val="bg1"/>
                </a:solidFill>
              </a:endParaRPr>
            </a:p>
          </p:txBody>
        </p:sp>
        <p:sp>
          <p:nvSpPr>
            <p:cNvPr id="23576" name="Rectangle 18"/>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00" b="1" smtClean="0">
                  <a:solidFill>
                    <a:schemeClr val="bg1"/>
                  </a:solidFill>
                </a:rPr>
                <a:t>Finance</a:t>
              </a:r>
              <a:endParaRPr lang="fr-FR" sz="1000" b="1">
                <a:solidFill>
                  <a:schemeClr val="bg1"/>
                </a:solidFill>
              </a:endParaRPr>
            </a:p>
          </p:txBody>
        </p:sp>
        <p:sp>
          <p:nvSpPr>
            <p:cNvPr id="23577" name="Rectangle 19"/>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00" b="1" smtClean="0">
                  <a:solidFill>
                    <a:schemeClr val="bg1"/>
                  </a:solidFill>
                </a:rPr>
                <a:t>Administration</a:t>
              </a:r>
              <a:endParaRPr lang="fr-FR" sz="1000" b="1">
                <a:solidFill>
                  <a:schemeClr val="bg1"/>
                </a:solidFill>
              </a:endParaRPr>
            </a:p>
          </p:txBody>
        </p:sp>
        <p:sp>
          <p:nvSpPr>
            <p:cNvPr id="23578" name="Rectangle 20"/>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00" b="1" smtClean="0">
                  <a:solidFill>
                    <a:schemeClr val="bg1"/>
                  </a:solidFill>
                </a:rPr>
                <a:t>Transactions</a:t>
              </a:r>
              <a:endParaRPr lang="fr-FR" sz="1000" b="1">
                <a:solidFill>
                  <a:schemeClr val="bg1"/>
                </a:solidFill>
              </a:endParaRPr>
            </a:p>
          </p:txBody>
        </p:sp>
        <p:sp>
          <p:nvSpPr>
            <p:cNvPr id="23579" name="Rectangle 21"/>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00" b="1" smtClean="0">
                  <a:solidFill>
                    <a:schemeClr val="bg1"/>
                  </a:solidFill>
                </a:rPr>
                <a:t>Communication</a:t>
              </a:r>
              <a:endParaRPr lang="fr-FR" sz="1000" b="1">
                <a:solidFill>
                  <a:schemeClr val="bg1"/>
                </a:solidFill>
              </a:endParaRPr>
            </a:p>
          </p:txBody>
        </p:sp>
        <p:sp>
          <p:nvSpPr>
            <p:cNvPr id="23580" name="Rectangle 22"/>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00" b="1" smtClean="0">
                  <a:solidFill>
                    <a:schemeClr val="bg1"/>
                  </a:solidFill>
                </a:rPr>
                <a:t>Knowledge Mgmt</a:t>
              </a:r>
              <a:endParaRPr lang="fr-FR" sz="1000" b="1">
                <a:solidFill>
                  <a:schemeClr val="bg1"/>
                </a:solidFill>
              </a:endParaRPr>
            </a:p>
          </p:txBody>
        </p:sp>
        <p:sp>
          <p:nvSpPr>
            <p:cNvPr id="23581" name="Rectangle 23"/>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00" b="1" smtClean="0">
                  <a:solidFill>
                    <a:schemeClr val="bg1"/>
                  </a:solidFill>
                </a:rPr>
                <a:t>E-Commerce</a:t>
              </a:r>
              <a:endParaRPr lang="fr-FR" sz="1000" b="1">
                <a:solidFill>
                  <a:schemeClr val="bg1"/>
                </a:solidFill>
              </a:endParaRPr>
            </a:p>
          </p:txBody>
        </p:sp>
        <p:sp>
          <p:nvSpPr>
            <p:cNvPr id="23582" name="Rectangle 24"/>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00" b="1" smtClean="0">
                  <a:solidFill>
                    <a:schemeClr val="bg1"/>
                  </a:solidFill>
                </a:rPr>
                <a:t>Bus. Functions</a:t>
              </a:r>
              <a:endParaRPr lang="fr-FR" sz="1000" b="1">
                <a:solidFill>
                  <a:schemeClr val="bg1"/>
                </a:solidFill>
              </a:endParaRPr>
            </a:p>
          </p:txBody>
        </p:sp>
      </p:grpSp>
      <p:pic>
        <p:nvPicPr>
          <p:cNvPr id="192537" name="Picture 25" descr="businesswoman"/>
          <p:cNvPicPr>
            <a:picLocks noChangeAspect="1" noChangeArrowheads="1"/>
          </p:cNvPicPr>
          <p:nvPr/>
        </p:nvPicPr>
        <p:blipFill>
          <a:blip r:embed="rId6" cstate="print"/>
          <a:srcRect/>
          <a:stretch>
            <a:fillRect/>
          </a:stretch>
        </p:blipFill>
        <p:spPr bwMode="auto">
          <a:xfrm>
            <a:off x="228600" y="2438400"/>
            <a:ext cx="1050925" cy="1255713"/>
          </a:xfrm>
          <a:prstGeom prst="rect">
            <a:avLst/>
          </a:prstGeom>
          <a:noFill/>
          <a:effectLst>
            <a:outerShdw dist="107763" dir="2700000" algn="ctr" rotWithShape="0">
              <a:srgbClr val="808080">
                <a:alpha val="50000"/>
              </a:srgbClr>
            </a:outerShdw>
          </a:effectLst>
        </p:spPr>
      </p:pic>
      <p:sp>
        <p:nvSpPr>
          <p:cNvPr id="14344" name="Oval 26"/>
          <p:cNvSpPr>
            <a:spLocks noChangeArrowheads="1"/>
          </p:cNvSpPr>
          <p:nvPr/>
        </p:nvSpPr>
        <p:spPr bwMode="auto">
          <a:xfrm>
            <a:off x="3886200" y="862896"/>
            <a:ext cx="471488" cy="476071"/>
          </a:xfrm>
          <a:prstGeom prst="ellipse">
            <a:avLst/>
          </a:prstGeom>
          <a:solidFill>
            <a:srgbClr val="66FF66"/>
          </a:solidFill>
          <a:ln w="9525" algn="ctr">
            <a:solidFill>
              <a:schemeClr val="tx1"/>
            </a:solidFill>
            <a:round/>
            <a:headEnd/>
            <a:tailEnd/>
          </a:ln>
        </p:spPr>
        <p:txBody>
          <a:bodyPr anchor="ctr">
            <a:spAutoFit/>
          </a:bodyPr>
          <a:lstStyle/>
          <a:p>
            <a:r>
              <a:rPr lang="fr-FR" sz="1600" b="1" smtClean="0"/>
              <a:t>1</a:t>
            </a:r>
            <a:endParaRPr lang="fr-FR" sz="1600" b="1"/>
          </a:p>
        </p:txBody>
      </p:sp>
      <p:sp>
        <p:nvSpPr>
          <p:cNvPr id="14345" name="Rectangle 27"/>
          <p:cNvSpPr>
            <a:spLocks noChangeArrowheads="1"/>
          </p:cNvSpPr>
          <p:nvPr/>
        </p:nvSpPr>
        <p:spPr bwMode="gray">
          <a:xfrm>
            <a:off x="4419600" y="914400"/>
            <a:ext cx="25146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fr-FR" sz="1600" b="1" smtClean="0"/>
              <a:t>Utilisateur envoie ses identifiants</a:t>
            </a:r>
            <a:endParaRPr lang="fr-FR" sz="1600" b="1"/>
          </a:p>
        </p:txBody>
      </p:sp>
      <p:sp>
        <p:nvSpPr>
          <p:cNvPr id="14346" name="Oval 28"/>
          <p:cNvSpPr>
            <a:spLocks noChangeArrowheads="1"/>
          </p:cNvSpPr>
          <p:nvPr/>
        </p:nvSpPr>
        <p:spPr bwMode="auto">
          <a:xfrm>
            <a:off x="6767513" y="2190929"/>
            <a:ext cx="471487" cy="476071"/>
          </a:xfrm>
          <a:prstGeom prst="ellipse">
            <a:avLst/>
          </a:prstGeom>
          <a:solidFill>
            <a:srgbClr val="66FF66"/>
          </a:solidFill>
          <a:ln w="9525" algn="ctr">
            <a:solidFill>
              <a:schemeClr val="tx1"/>
            </a:solidFill>
            <a:round/>
            <a:headEnd/>
            <a:tailEnd/>
          </a:ln>
        </p:spPr>
        <p:txBody>
          <a:bodyPr anchor="ctr">
            <a:spAutoFit/>
          </a:bodyPr>
          <a:lstStyle/>
          <a:p>
            <a:r>
              <a:rPr lang="fr-FR" sz="1600" b="1" smtClean="0"/>
              <a:t>2</a:t>
            </a:r>
            <a:endParaRPr lang="fr-FR" sz="1600" b="1"/>
          </a:p>
        </p:txBody>
      </p:sp>
      <p:sp>
        <p:nvSpPr>
          <p:cNvPr id="14347" name="Rectangle 29"/>
          <p:cNvSpPr>
            <a:spLocks noChangeArrowheads="1"/>
          </p:cNvSpPr>
          <p:nvPr/>
        </p:nvSpPr>
        <p:spPr bwMode="gray">
          <a:xfrm>
            <a:off x="3886200" y="1981200"/>
            <a:ext cx="28194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fr-FR" sz="1600" b="1" smtClean="0"/>
              <a:t>Le site récrit l’URL</a:t>
            </a:r>
          </a:p>
          <a:p>
            <a:pPr>
              <a:spcBef>
                <a:spcPct val="20000"/>
              </a:spcBef>
              <a:buFont typeface="Webdings" pitchFamily="18" charset="2"/>
              <a:buNone/>
            </a:pPr>
            <a:r>
              <a:rPr lang="fr-FR" sz="1600" b="1" smtClean="0"/>
              <a:t>(i.e., mise dans l’URL de l’ID de session)</a:t>
            </a:r>
            <a:endParaRPr lang="fr-FR" sz="1600" b="1"/>
          </a:p>
        </p:txBody>
      </p:sp>
      <p:sp>
        <p:nvSpPr>
          <p:cNvPr id="14348" name="Freeform 30"/>
          <p:cNvSpPr>
            <a:spLocks/>
          </p:cNvSpPr>
          <p:nvPr/>
        </p:nvSpPr>
        <p:spPr bwMode="auto">
          <a:xfrm>
            <a:off x="3506788" y="2709446"/>
            <a:ext cx="3579812" cy="338554"/>
          </a:xfrm>
          <a:custGeom>
            <a:avLst/>
            <a:gdLst>
              <a:gd name="T0" fmla="*/ 2147483647 w 2255"/>
              <a:gd name="T1" fmla="*/ 0 h 230"/>
              <a:gd name="T2" fmla="*/ 2147483647 w 2255"/>
              <a:gd name="T3" fmla="*/ 2147483647 h 230"/>
              <a:gd name="T4" fmla="*/ 0 w 2255"/>
              <a:gd name="T5" fmla="*/ 2147483647 h 230"/>
              <a:gd name="T6" fmla="*/ 0 60000 65536"/>
              <a:gd name="T7" fmla="*/ 0 60000 65536"/>
              <a:gd name="T8" fmla="*/ 0 60000 65536"/>
              <a:gd name="T9" fmla="*/ 0 w 2255"/>
              <a:gd name="T10" fmla="*/ 0 h 230"/>
              <a:gd name="T11" fmla="*/ 2255 w 2255"/>
              <a:gd name="T12" fmla="*/ 230 h 230"/>
            </a:gdLst>
            <a:ahLst/>
            <a:cxnLst>
              <a:cxn ang="T6">
                <a:pos x="T0" y="T1"/>
              </a:cxn>
              <a:cxn ang="T7">
                <a:pos x="T2" y="T3"/>
              </a:cxn>
              <a:cxn ang="T8">
                <a:pos x="T4" y="T5"/>
              </a:cxn>
            </a:cxnLst>
            <a:rect l="T9" t="T10" r="T11" b="T12"/>
            <a:pathLst>
              <a:path w="2255" h="230">
                <a:moveTo>
                  <a:pt x="2255" y="0"/>
                </a:moveTo>
                <a:cubicBezTo>
                  <a:pt x="2083" y="38"/>
                  <a:pt x="1598" y="224"/>
                  <a:pt x="1222" y="227"/>
                </a:cubicBezTo>
                <a:cubicBezTo>
                  <a:pt x="846" y="230"/>
                  <a:pt x="255" y="62"/>
                  <a:pt x="0" y="19"/>
                </a:cubicBezTo>
              </a:path>
            </a:pathLst>
          </a:custGeom>
          <a:noFill/>
          <a:ln w="57150">
            <a:solidFill>
              <a:srgbClr val="FF0000"/>
            </a:solidFill>
            <a:round/>
            <a:headEnd/>
            <a:tailEnd type="triangle" w="med" len="med"/>
          </a:ln>
        </p:spPr>
        <p:txBody>
          <a:bodyPr>
            <a:spAutoFit/>
          </a:bodyPr>
          <a:lstStyle/>
          <a:p>
            <a:endParaRPr lang="fr-FR" sz="1600" b="1"/>
          </a:p>
        </p:txBody>
      </p:sp>
      <p:sp>
        <p:nvSpPr>
          <p:cNvPr id="14349" name="Oval 31"/>
          <p:cNvSpPr>
            <a:spLocks noChangeArrowheads="1"/>
          </p:cNvSpPr>
          <p:nvPr/>
        </p:nvSpPr>
        <p:spPr bwMode="auto">
          <a:xfrm>
            <a:off x="3733800" y="3834696"/>
            <a:ext cx="471488" cy="476071"/>
          </a:xfrm>
          <a:prstGeom prst="ellipse">
            <a:avLst/>
          </a:prstGeom>
          <a:solidFill>
            <a:srgbClr val="66FF66"/>
          </a:solidFill>
          <a:ln w="9525" algn="ctr">
            <a:solidFill>
              <a:schemeClr val="tx1"/>
            </a:solidFill>
            <a:round/>
            <a:headEnd/>
            <a:tailEnd/>
          </a:ln>
        </p:spPr>
        <p:txBody>
          <a:bodyPr anchor="ctr">
            <a:spAutoFit/>
          </a:bodyPr>
          <a:lstStyle/>
          <a:p>
            <a:r>
              <a:rPr lang="fr-FR" sz="1600" b="1" smtClean="0"/>
              <a:t>3</a:t>
            </a:r>
            <a:endParaRPr lang="fr-FR" sz="1600" b="1"/>
          </a:p>
        </p:txBody>
      </p:sp>
      <p:sp>
        <p:nvSpPr>
          <p:cNvPr id="14350" name="Rectangle 32"/>
          <p:cNvSpPr>
            <a:spLocks noChangeArrowheads="1"/>
          </p:cNvSpPr>
          <p:nvPr/>
        </p:nvSpPr>
        <p:spPr bwMode="gray">
          <a:xfrm>
            <a:off x="4267200" y="3886200"/>
            <a:ext cx="44196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fr-FR" sz="1600" b="1" smtClean="0"/>
              <a:t>L’utilisateur clique sur un lien vers </a:t>
            </a:r>
            <a:r>
              <a:rPr lang="fr-FR" sz="1600" b="1" smtClean="0">
                <a:hlinkClick r:id="rId7"/>
              </a:rPr>
              <a:t>http://www.hacker.com</a:t>
            </a:r>
            <a:r>
              <a:rPr lang="fr-FR" sz="1600" b="1" smtClean="0"/>
              <a:t> dans un forum</a:t>
            </a:r>
            <a:endParaRPr lang="fr-FR" sz="1600" b="1"/>
          </a:p>
        </p:txBody>
      </p:sp>
      <p:sp>
        <p:nvSpPr>
          <p:cNvPr id="14351" name="Rectangle 33"/>
          <p:cNvSpPr>
            <a:spLocks noChangeArrowheads="1"/>
          </p:cNvSpPr>
          <p:nvPr/>
        </p:nvSpPr>
        <p:spPr bwMode="gray">
          <a:xfrm>
            <a:off x="685800" y="1600200"/>
            <a:ext cx="4876800" cy="381000"/>
          </a:xfrm>
          <a:prstGeom prst="rect">
            <a:avLst/>
          </a:prstGeom>
          <a:solidFill>
            <a:schemeClr val="bg1"/>
          </a:solidFill>
          <a:ln w="9525">
            <a:solidFill>
              <a:schemeClr val="tx1"/>
            </a:solidFill>
            <a:miter lim="800000"/>
            <a:headEnd/>
            <a:tailEnd/>
          </a:ln>
        </p:spPr>
        <p:txBody>
          <a:bodyPr lIns="92075" tIns="46038" rIns="92075" bIns="46038"/>
          <a:lstStyle/>
          <a:p>
            <a:pPr>
              <a:spcBef>
                <a:spcPct val="20000"/>
              </a:spcBef>
              <a:buFont typeface="Webdings" pitchFamily="18" charset="2"/>
              <a:buNone/>
            </a:pPr>
            <a:r>
              <a:rPr lang="fr-FR" sz="1600" b="1" smtClean="0"/>
              <a:t>www.boi.com?JSESSIONID=9FA1DB9EA...</a:t>
            </a:r>
            <a:endParaRPr lang="fr-FR" sz="1600" b="1"/>
          </a:p>
        </p:txBody>
      </p:sp>
      <p:sp>
        <p:nvSpPr>
          <p:cNvPr id="14352" name="Oval 34"/>
          <p:cNvSpPr>
            <a:spLocks noChangeArrowheads="1"/>
          </p:cNvSpPr>
          <p:nvPr/>
        </p:nvSpPr>
        <p:spPr bwMode="auto">
          <a:xfrm>
            <a:off x="7086600" y="4901496"/>
            <a:ext cx="471488" cy="476071"/>
          </a:xfrm>
          <a:prstGeom prst="ellipse">
            <a:avLst/>
          </a:prstGeom>
          <a:solidFill>
            <a:srgbClr val="66FF66"/>
          </a:solidFill>
          <a:ln w="9525" algn="ctr">
            <a:solidFill>
              <a:schemeClr val="tx1"/>
            </a:solidFill>
            <a:round/>
            <a:headEnd/>
            <a:tailEnd/>
          </a:ln>
        </p:spPr>
        <p:txBody>
          <a:bodyPr anchor="ctr">
            <a:spAutoFit/>
          </a:bodyPr>
          <a:lstStyle/>
          <a:p>
            <a:r>
              <a:rPr lang="fr-FR" sz="1600" b="1" smtClean="0"/>
              <a:t>4</a:t>
            </a:r>
            <a:endParaRPr lang="fr-FR" sz="1600" b="1"/>
          </a:p>
        </p:txBody>
      </p:sp>
      <p:sp>
        <p:nvSpPr>
          <p:cNvPr id="14353" name="Rectangle 35"/>
          <p:cNvSpPr>
            <a:spLocks noChangeArrowheads="1"/>
          </p:cNvSpPr>
          <p:nvPr/>
        </p:nvSpPr>
        <p:spPr bwMode="gray">
          <a:xfrm>
            <a:off x="2590800" y="4648200"/>
            <a:ext cx="4419600" cy="381000"/>
          </a:xfrm>
          <a:prstGeom prst="rect">
            <a:avLst/>
          </a:prstGeom>
          <a:noFill/>
          <a:ln w="9525">
            <a:noFill/>
            <a:miter lim="800000"/>
            <a:headEnd/>
            <a:tailEnd/>
          </a:ln>
        </p:spPr>
        <p:txBody>
          <a:bodyPr lIns="92075" tIns="46038" rIns="92075" bIns="46038"/>
          <a:lstStyle/>
          <a:p>
            <a:pPr algn="r">
              <a:spcBef>
                <a:spcPct val="20000"/>
              </a:spcBef>
              <a:buFont typeface="Webdings" pitchFamily="18" charset="2"/>
              <a:buNone/>
            </a:pPr>
            <a:r>
              <a:rPr lang="fr-FR" sz="1600" b="1" smtClean="0"/>
              <a:t>L’attaquant regarde les logs “Referer” sur </a:t>
            </a:r>
            <a:r>
              <a:rPr lang="fr-FR" sz="1600" b="1" smtClean="0">
                <a:hlinkClick r:id="rId8"/>
              </a:rPr>
              <a:t>www.hacker.com</a:t>
            </a:r>
            <a:endParaRPr lang="fr-FR" sz="1600" b="1" smtClean="0"/>
          </a:p>
          <a:p>
            <a:pPr algn="r">
              <a:spcBef>
                <a:spcPct val="20000"/>
              </a:spcBef>
              <a:buFont typeface="Webdings" pitchFamily="18" charset="2"/>
              <a:buNone/>
            </a:pPr>
            <a:r>
              <a:rPr lang="fr-FR" sz="1600" b="1" smtClean="0"/>
              <a:t>Et découvre le JSESSIONID</a:t>
            </a:r>
            <a:endParaRPr lang="fr-FR" sz="1600" b="1"/>
          </a:p>
        </p:txBody>
      </p:sp>
      <p:sp>
        <p:nvSpPr>
          <p:cNvPr id="14354" name="Freeform 36"/>
          <p:cNvSpPr>
            <a:spLocks/>
          </p:cNvSpPr>
          <p:nvPr/>
        </p:nvSpPr>
        <p:spPr bwMode="auto">
          <a:xfrm>
            <a:off x="3505200" y="3600450"/>
            <a:ext cx="5157788" cy="338554"/>
          </a:xfrm>
          <a:custGeom>
            <a:avLst/>
            <a:gdLst>
              <a:gd name="T0" fmla="*/ 0 w 3249"/>
              <a:gd name="T1" fmla="*/ 2147483647 h 715"/>
              <a:gd name="T2" fmla="*/ 2147483647 w 3249"/>
              <a:gd name="T3" fmla="*/ 2147483647 h 715"/>
              <a:gd name="T4" fmla="*/ 2147483647 w 3249"/>
              <a:gd name="T5" fmla="*/ 2147483647 h 715"/>
              <a:gd name="T6" fmla="*/ 2147483647 w 3249"/>
              <a:gd name="T7" fmla="*/ 2147483647 h 715"/>
              <a:gd name="T8" fmla="*/ 0 60000 65536"/>
              <a:gd name="T9" fmla="*/ 0 60000 65536"/>
              <a:gd name="T10" fmla="*/ 0 60000 65536"/>
              <a:gd name="T11" fmla="*/ 0 60000 65536"/>
              <a:gd name="T12" fmla="*/ 0 w 3249"/>
              <a:gd name="T13" fmla="*/ 0 h 715"/>
              <a:gd name="T14" fmla="*/ 3249 w 3249"/>
              <a:gd name="T15" fmla="*/ 715 h 715"/>
            </a:gdLst>
            <a:ahLst/>
            <a:cxnLst>
              <a:cxn ang="T8">
                <a:pos x="T0" y="T1"/>
              </a:cxn>
              <a:cxn ang="T9">
                <a:pos x="T2" y="T3"/>
              </a:cxn>
              <a:cxn ang="T10">
                <a:pos x="T4" y="T5"/>
              </a:cxn>
              <a:cxn ang="T11">
                <a:pos x="T6" y="T7"/>
              </a:cxn>
            </a:cxnLst>
            <a:rect l="T12" t="T13" r="T14" b="T15"/>
            <a:pathLst>
              <a:path w="3249" h="715">
                <a:moveTo>
                  <a:pt x="0" y="141"/>
                </a:moveTo>
                <a:cubicBezTo>
                  <a:pt x="135" y="118"/>
                  <a:pt x="338" y="0"/>
                  <a:pt x="813" y="4"/>
                </a:cubicBezTo>
                <a:cubicBezTo>
                  <a:pt x="1288" y="8"/>
                  <a:pt x="2457" y="46"/>
                  <a:pt x="2853" y="165"/>
                </a:cubicBezTo>
                <a:cubicBezTo>
                  <a:pt x="3249" y="284"/>
                  <a:pt x="3120" y="601"/>
                  <a:pt x="3190" y="715"/>
                </a:cubicBezTo>
              </a:path>
            </a:pathLst>
          </a:custGeom>
          <a:noFill/>
          <a:ln w="57150">
            <a:solidFill>
              <a:srgbClr val="FF0000"/>
            </a:solidFill>
            <a:round/>
            <a:headEnd/>
            <a:tailEnd type="triangle" w="med" len="med"/>
          </a:ln>
        </p:spPr>
        <p:txBody>
          <a:bodyPr>
            <a:spAutoFit/>
          </a:bodyPr>
          <a:lstStyle/>
          <a:p>
            <a:endParaRPr lang="fr-FR" sz="1600" b="1"/>
          </a:p>
        </p:txBody>
      </p:sp>
      <p:sp>
        <p:nvSpPr>
          <p:cNvPr id="14355" name="Oval 37"/>
          <p:cNvSpPr>
            <a:spLocks noChangeArrowheads="1"/>
          </p:cNvSpPr>
          <p:nvPr/>
        </p:nvSpPr>
        <p:spPr bwMode="auto">
          <a:xfrm>
            <a:off x="76200" y="5282496"/>
            <a:ext cx="471488" cy="476071"/>
          </a:xfrm>
          <a:prstGeom prst="ellipse">
            <a:avLst/>
          </a:prstGeom>
          <a:solidFill>
            <a:srgbClr val="66FF66"/>
          </a:solidFill>
          <a:ln w="9525" algn="ctr">
            <a:solidFill>
              <a:schemeClr val="tx1"/>
            </a:solidFill>
            <a:round/>
            <a:headEnd/>
            <a:tailEnd/>
          </a:ln>
        </p:spPr>
        <p:txBody>
          <a:bodyPr anchor="ctr">
            <a:spAutoFit/>
          </a:bodyPr>
          <a:lstStyle/>
          <a:p>
            <a:r>
              <a:rPr lang="fr-FR" sz="1600" b="1" smtClean="0"/>
              <a:t>5</a:t>
            </a:r>
            <a:endParaRPr lang="fr-FR" sz="1600" b="1"/>
          </a:p>
        </p:txBody>
      </p:sp>
      <p:sp>
        <p:nvSpPr>
          <p:cNvPr id="14356" name="Rectangle 38"/>
          <p:cNvSpPr>
            <a:spLocks noChangeArrowheads="1"/>
          </p:cNvSpPr>
          <p:nvPr/>
        </p:nvSpPr>
        <p:spPr bwMode="gray">
          <a:xfrm>
            <a:off x="609600" y="5334000"/>
            <a:ext cx="2667000" cy="6858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fr-FR" sz="1600" b="1" smtClean="0"/>
              <a:t>L’attaquant peut utiliser le JSESSIONID sur le site boi.com pour son méfait</a:t>
            </a:r>
            <a:endParaRPr lang="fr-FR" sz="1600" b="1"/>
          </a:p>
        </p:txBody>
      </p:sp>
      <p:sp>
        <p:nvSpPr>
          <p:cNvPr id="14357" name="Freeform 39"/>
          <p:cNvSpPr>
            <a:spLocks/>
          </p:cNvSpPr>
          <p:nvPr/>
        </p:nvSpPr>
        <p:spPr bwMode="auto">
          <a:xfrm rot="10800000">
            <a:off x="2362200" y="4936123"/>
            <a:ext cx="5538788" cy="338554"/>
          </a:xfrm>
          <a:custGeom>
            <a:avLst/>
            <a:gdLst>
              <a:gd name="T0" fmla="*/ 0 w 3249"/>
              <a:gd name="T1" fmla="*/ 2147483647 h 715"/>
              <a:gd name="T2" fmla="*/ 2147483647 w 3249"/>
              <a:gd name="T3" fmla="*/ 2147483647 h 715"/>
              <a:gd name="T4" fmla="*/ 2147483647 w 3249"/>
              <a:gd name="T5" fmla="*/ 2147483647 h 715"/>
              <a:gd name="T6" fmla="*/ 2147483647 w 3249"/>
              <a:gd name="T7" fmla="*/ 2147483647 h 715"/>
              <a:gd name="T8" fmla="*/ 0 60000 65536"/>
              <a:gd name="T9" fmla="*/ 0 60000 65536"/>
              <a:gd name="T10" fmla="*/ 0 60000 65536"/>
              <a:gd name="T11" fmla="*/ 0 60000 65536"/>
              <a:gd name="T12" fmla="*/ 0 w 3249"/>
              <a:gd name="T13" fmla="*/ 0 h 715"/>
              <a:gd name="T14" fmla="*/ 3249 w 3249"/>
              <a:gd name="T15" fmla="*/ 715 h 715"/>
            </a:gdLst>
            <a:ahLst/>
            <a:cxnLst>
              <a:cxn ang="T8">
                <a:pos x="T0" y="T1"/>
              </a:cxn>
              <a:cxn ang="T9">
                <a:pos x="T2" y="T3"/>
              </a:cxn>
              <a:cxn ang="T10">
                <a:pos x="T4" y="T5"/>
              </a:cxn>
              <a:cxn ang="T11">
                <a:pos x="T6" y="T7"/>
              </a:cxn>
            </a:cxnLst>
            <a:rect l="T12" t="T13" r="T14" b="T15"/>
            <a:pathLst>
              <a:path w="3249" h="715">
                <a:moveTo>
                  <a:pt x="0" y="141"/>
                </a:moveTo>
                <a:cubicBezTo>
                  <a:pt x="135" y="118"/>
                  <a:pt x="338" y="0"/>
                  <a:pt x="813" y="4"/>
                </a:cubicBezTo>
                <a:cubicBezTo>
                  <a:pt x="1288" y="8"/>
                  <a:pt x="2457" y="46"/>
                  <a:pt x="2853" y="165"/>
                </a:cubicBezTo>
                <a:cubicBezTo>
                  <a:pt x="3249" y="284"/>
                  <a:pt x="3120" y="601"/>
                  <a:pt x="3190" y="715"/>
                </a:cubicBezTo>
              </a:path>
            </a:pathLst>
          </a:custGeom>
          <a:noFill/>
          <a:ln w="57150">
            <a:solidFill>
              <a:srgbClr val="FF0000"/>
            </a:solidFill>
            <a:round/>
            <a:headEnd/>
            <a:tailEnd type="triangle" w="med" len="med"/>
          </a:ln>
        </p:spPr>
        <p:txBody>
          <a:bodyPr>
            <a:spAutoFit/>
          </a:bodyPr>
          <a:lstStyle/>
          <a:p>
            <a:endParaRPr lang="fr-FR" sz="1600" b="1"/>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A3 – </a:t>
            </a:r>
            <a:r>
              <a:rPr lang="en-US" dirty="0" err="1" smtClean="0"/>
              <a:t>Contre</a:t>
            </a:r>
            <a:r>
              <a:rPr lang="en-US" dirty="0" smtClean="0"/>
              <a:t> </a:t>
            </a:r>
            <a:r>
              <a:rPr lang="en-US" dirty="0" err="1" smtClean="0"/>
              <a:t>Mesure</a:t>
            </a:r>
            <a:endParaRPr lang="en-US" dirty="0" smtClean="0"/>
          </a:p>
        </p:txBody>
      </p:sp>
      <p:sp>
        <p:nvSpPr>
          <p:cNvPr id="16387" name="Rectangle 3"/>
          <p:cNvSpPr>
            <a:spLocks noGrp="1" noChangeArrowheads="1"/>
          </p:cNvSpPr>
          <p:nvPr>
            <p:ph type="body" idx="1"/>
          </p:nvPr>
        </p:nvSpPr>
        <p:spPr/>
        <p:txBody>
          <a:bodyPr/>
          <a:lstStyle/>
          <a:p>
            <a:r>
              <a:rPr lang="fr-FR" sz="2400" dirty="0" smtClean="0"/>
              <a:t>Vérifier l’architecture !</a:t>
            </a:r>
          </a:p>
          <a:p>
            <a:pPr lvl="1"/>
            <a:r>
              <a:rPr lang="fr-FR" sz="2000" dirty="0" smtClean="0"/>
              <a:t>L’authentification doit être simple, centralisée et standardisée</a:t>
            </a:r>
          </a:p>
          <a:p>
            <a:pPr lvl="1"/>
            <a:r>
              <a:rPr lang="fr-FR" sz="2000" dirty="0" smtClean="0"/>
              <a:t>Utiliser le mécanisme standard de gestion des cookies du </a:t>
            </a:r>
            <a:r>
              <a:rPr lang="fr-FR" sz="2000" dirty="0" err="1" smtClean="0"/>
              <a:t>framework</a:t>
            </a:r>
            <a:r>
              <a:rPr lang="fr-FR" sz="2000" dirty="0" smtClean="0"/>
              <a:t> (ils sont globalement fiable)</a:t>
            </a:r>
          </a:p>
          <a:p>
            <a:pPr lvl="1"/>
            <a:r>
              <a:rPr lang="fr-FR" sz="2000" dirty="0" smtClean="0"/>
              <a:t>Utiliser constamment SSL  pour protéger les identifiants de connexion et de sessions </a:t>
            </a:r>
            <a:endParaRPr lang="fr-FR" sz="2400" dirty="0" smtClean="0"/>
          </a:p>
          <a:p>
            <a:r>
              <a:rPr lang="fr-FR" sz="2400" dirty="0" smtClean="0"/>
              <a:t>Vérifier l’implémentation</a:t>
            </a:r>
          </a:p>
          <a:p>
            <a:pPr lvl="1"/>
            <a:r>
              <a:rPr lang="fr-FR" sz="2000" dirty="0" smtClean="0"/>
              <a:t>Oublier l’analyse automatique</a:t>
            </a:r>
          </a:p>
          <a:p>
            <a:pPr lvl="1"/>
            <a:r>
              <a:rPr lang="fr-FR" sz="2000" dirty="0" smtClean="0"/>
              <a:t>Vérifier le certificat SSL (SSLv2, renégociation, chiffrement faible, …)</a:t>
            </a:r>
          </a:p>
          <a:p>
            <a:pPr lvl="1"/>
            <a:r>
              <a:rPr lang="fr-FR" sz="2000" dirty="0" smtClean="0"/>
              <a:t>Examiner toutes les fonctions relatives a l’authentification</a:t>
            </a:r>
          </a:p>
          <a:p>
            <a:pPr lvl="1"/>
            <a:r>
              <a:rPr lang="fr-FR" sz="2000" dirty="0" smtClean="0"/>
              <a:t>Vérifier que la déconnexion supprime bien la session !</a:t>
            </a:r>
          </a:p>
          <a:p>
            <a:pPr lvl="1"/>
            <a:r>
              <a:rPr lang="fr-FR" sz="2000" dirty="0" smtClean="0"/>
              <a:t>Utiliser l’OWASP </a:t>
            </a:r>
            <a:r>
              <a:rPr lang="fr-FR" sz="2000" dirty="0" err="1" smtClean="0"/>
              <a:t>WebScarab</a:t>
            </a:r>
            <a:r>
              <a:rPr lang="fr-FR" sz="2000" dirty="0" smtClean="0"/>
              <a:t> pour tester l’implémentation (</a:t>
            </a:r>
            <a:r>
              <a:rPr lang="fr-FR" sz="2000" dirty="0" err="1" smtClean="0"/>
              <a:t>sessionID</a:t>
            </a:r>
            <a:r>
              <a:rPr lang="fr-FR" sz="2000" dirty="0" smtClean="0"/>
              <a:t> </a:t>
            </a:r>
            <a:r>
              <a:rPr lang="fr-FR" sz="2000" dirty="0" err="1" smtClean="0"/>
              <a:t>analysis</a:t>
            </a:r>
            <a:r>
              <a:rPr lang="fr-FR" sz="2000" dirty="0" smtClean="0"/>
              <a:t>)</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A4 – </a:t>
            </a:r>
            <a:r>
              <a:rPr lang="en-US" dirty="0" err="1" smtClean="0"/>
              <a:t>Référence</a:t>
            </a:r>
            <a:r>
              <a:rPr lang="en-US" dirty="0" smtClean="0"/>
              <a:t> </a:t>
            </a:r>
            <a:r>
              <a:rPr lang="en-US" dirty="0" err="1" smtClean="0"/>
              <a:t>directe</a:t>
            </a:r>
            <a:r>
              <a:rPr lang="en-US" dirty="0" smtClean="0"/>
              <a:t> non </a:t>
            </a:r>
            <a:r>
              <a:rPr lang="en-US" dirty="0" err="1" smtClean="0"/>
              <a:t>sécurisée</a:t>
            </a:r>
            <a:r>
              <a:rPr lang="en-US" dirty="0" smtClean="0"/>
              <a:t> </a:t>
            </a:r>
            <a:r>
              <a:rPr lang="en-US" dirty="0" err="1" smtClean="0"/>
              <a:t>à</a:t>
            </a:r>
            <a:r>
              <a:rPr lang="en-US" dirty="0" smtClean="0"/>
              <a:t> un objet</a:t>
            </a:r>
          </a:p>
        </p:txBody>
      </p:sp>
      <p:graphicFrame>
        <p:nvGraphicFramePr>
          <p:cNvPr id="4" name="Diagram 3"/>
          <p:cNvGraphicFramePr/>
          <p:nvPr/>
        </p:nvGraphicFramePr>
        <p:xfrm>
          <a:off x="304800" y="914400"/>
          <a:ext cx="8458200" cy="52578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fr-FR" dirty="0" smtClean="0"/>
              <a:t>Référence directe non sécurisée à un </a:t>
            </a:r>
            <a:r>
              <a:rPr lang="fr-FR" smtClean="0"/>
              <a:t>objet illustrée</a:t>
            </a:r>
            <a:endParaRPr lang="fr-FR" dirty="0" smtClean="0"/>
          </a:p>
        </p:txBody>
      </p:sp>
      <p:sp>
        <p:nvSpPr>
          <p:cNvPr id="18435" name="Rectangle 3"/>
          <p:cNvSpPr>
            <a:spLocks noGrp="1" noChangeArrowheads="1"/>
          </p:cNvSpPr>
          <p:nvPr>
            <p:ph type="body" idx="1"/>
          </p:nvPr>
        </p:nvSpPr>
        <p:spPr>
          <a:xfrm>
            <a:off x="5256213" y="1268413"/>
            <a:ext cx="3887787" cy="4495800"/>
          </a:xfrm>
        </p:spPr>
        <p:txBody>
          <a:bodyPr/>
          <a:lstStyle/>
          <a:p>
            <a:pPr eaLnBrk="1" hangingPunct="1"/>
            <a:r>
              <a:rPr lang="fr-FR" sz="2400" smtClean="0"/>
              <a:t>L’attaquant note le paramètre </a:t>
            </a:r>
            <a:r>
              <a:rPr lang="fr-FR" sz="2400" b="1" i="1" smtClean="0"/>
              <a:t>acct = 6065</a:t>
            </a:r>
          </a:p>
          <a:p>
            <a:pPr eaLnBrk="1" hangingPunct="1">
              <a:buFont typeface="Webdings" pitchFamily="18" charset="2"/>
              <a:buNone/>
            </a:pPr>
            <a:r>
              <a:rPr lang="fr-FR" sz="2400" smtClean="0"/>
              <a:t>    ?acct=6065</a:t>
            </a:r>
          </a:p>
          <a:p>
            <a:pPr eaLnBrk="1" hangingPunct="1"/>
            <a:endParaRPr lang="fr-FR" sz="2400" smtClean="0"/>
          </a:p>
          <a:p>
            <a:pPr eaLnBrk="1" hangingPunct="1"/>
            <a:r>
              <a:rPr lang="fr-FR" sz="2400" smtClean="0"/>
              <a:t>Il modifie celui-ci de la manière suivante</a:t>
            </a:r>
          </a:p>
          <a:p>
            <a:pPr eaLnBrk="1" hangingPunct="1">
              <a:buFont typeface="Webdings" pitchFamily="18" charset="2"/>
              <a:buNone/>
            </a:pPr>
            <a:r>
              <a:rPr lang="fr-FR" sz="2400" smtClean="0"/>
              <a:t>    ?acct=6066</a:t>
            </a:r>
          </a:p>
          <a:p>
            <a:pPr eaLnBrk="1" hangingPunct="1">
              <a:buFont typeface="Webdings" pitchFamily="18" charset="2"/>
              <a:buNone/>
            </a:pPr>
            <a:endParaRPr lang="fr-FR" sz="2400" smtClean="0"/>
          </a:p>
          <a:p>
            <a:pPr eaLnBrk="1" hangingPunct="1"/>
            <a:r>
              <a:rPr lang="fr-FR" sz="2400" smtClean="0"/>
              <a:t>L’attaquant visualise un autre compte.</a:t>
            </a:r>
          </a:p>
        </p:txBody>
      </p:sp>
      <p:pic>
        <p:nvPicPr>
          <p:cNvPr id="18436" name="Picture 4"/>
          <p:cNvPicPr>
            <a:picLocks noChangeAspect="1" noChangeArrowheads="1"/>
          </p:cNvPicPr>
          <p:nvPr/>
        </p:nvPicPr>
        <p:blipFill>
          <a:blip r:embed="rId4" cstate="print"/>
          <a:srcRect/>
          <a:stretch>
            <a:fillRect/>
          </a:stretch>
        </p:blipFill>
        <p:spPr bwMode="auto">
          <a:xfrm>
            <a:off x="228600" y="1219200"/>
            <a:ext cx="5029200" cy="4716463"/>
          </a:xfrm>
          <a:prstGeom prst="rect">
            <a:avLst/>
          </a:prstGeom>
          <a:noFill/>
          <a:ln w="9525" algn="ctr">
            <a:noFill/>
            <a:miter lim="800000"/>
            <a:headEnd/>
            <a:tailEnd/>
          </a:ln>
        </p:spPr>
      </p:pic>
      <p:pic>
        <p:nvPicPr>
          <p:cNvPr id="18437" name="Picture 5" descr="Online Banking"/>
          <p:cNvPicPr>
            <a:picLocks noChangeAspect="1" noChangeArrowheads="1"/>
          </p:cNvPicPr>
          <p:nvPr/>
        </p:nvPicPr>
        <p:blipFill>
          <a:blip r:embed="rId5" cstate="print"/>
          <a:srcRect/>
          <a:stretch>
            <a:fillRect/>
          </a:stretch>
        </p:blipFill>
        <p:spPr bwMode="auto">
          <a:xfrm>
            <a:off x="257175" y="1847850"/>
            <a:ext cx="4876800" cy="3943350"/>
          </a:xfrm>
          <a:prstGeom prst="rect">
            <a:avLst/>
          </a:prstGeom>
          <a:noFill/>
          <a:ln w="9525">
            <a:noFill/>
            <a:miter lim="800000"/>
            <a:headEnd/>
            <a:tailEnd/>
          </a:ln>
        </p:spPr>
      </p:pic>
      <p:sp>
        <p:nvSpPr>
          <p:cNvPr id="18438" name="Text Box 6"/>
          <p:cNvSpPr txBox="1">
            <a:spLocks noChangeArrowheads="1"/>
          </p:cNvSpPr>
          <p:nvPr/>
        </p:nvSpPr>
        <p:spPr bwMode="auto">
          <a:xfrm>
            <a:off x="457200" y="1676400"/>
            <a:ext cx="4648200" cy="369332"/>
          </a:xfrm>
          <a:prstGeom prst="rect">
            <a:avLst/>
          </a:prstGeom>
          <a:solidFill>
            <a:schemeClr val="bg1"/>
          </a:solidFill>
          <a:ln w="9525" algn="ctr">
            <a:solidFill>
              <a:schemeClr val="tx1"/>
            </a:solidFill>
            <a:miter lim="800000"/>
            <a:headEnd/>
            <a:tailEnd/>
          </a:ln>
        </p:spPr>
        <p:txBody>
          <a:bodyPr>
            <a:spAutoFit/>
          </a:bodyPr>
          <a:lstStyle/>
          <a:p>
            <a:r>
              <a:rPr lang="fr-FR" b="1" smtClean="0"/>
              <a:t>https://www.onlinebank.com/user?acct=6065</a:t>
            </a:r>
            <a:endParaRPr lang="fr-FR" b="1"/>
          </a:p>
        </p:txBody>
      </p:sp>
      <p:sp>
        <p:nvSpPr>
          <p:cNvPr id="18439" name="Text Box 7"/>
          <p:cNvSpPr txBox="1">
            <a:spLocks noChangeArrowheads="1"/>
          </p:cNvSpPr>
          <p:nvPr/>
        </p:nvSpPr>
        <p:spPr bwMode="auto">
          <a:xfrm>
            <a:off x="371475" y="1257300"/>
            <a:ext cx="676275" cy="138499"/>
          </a:xfrm>
          <a:prstGeom prst="rect">
            <a:avLst/>
          </a:prstGeom>
          <a:solidFill>
            <a:srgbClr val="0066FF"/>
          </a:solidFill>
          <a:ln w="9525" algn="ctr">
            <a:noFill/>
            <a:miter lim="800000"/>
            <a:headEnd/>
            <a:tailEnd/>
          </a:ln>
        </p:spPr>
        <p:txBody>
          <a:bodyPr>
            <a:spAutoFit/>
          </a:bodyPr>
          <a:lstStyle/>
          <a:p>
            <a:endParaRPr lang="fr-FR" sz="30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A4 – Contre Mesure</a:t>
            </a:r>
            <a:endParaRPr lang="fr-FR"/>
          </a:p>
        </p:txBody>
      </p:sp>
      <p:sp>
        <p:nvSpPr>
          <p:cNvPr id="3" name="Content Placeholder 2"/>
          <p:cNvSpPr>
            <a:spLocks noGrp="1"/>
          </p:cNvSpPr>
          <p:nvPr>
            <p:ph idx="1"/>
          </p:nvPr>
        </p:nvSpPr>
        <p:spPr/>
        <p:txBody>
          <a:bodyPr/>
          <a:lstStyle/>
          <a:p>
            <a:pPr eaLnBrk="1" hangingPunct="1">
              <a:lnSpc>
                <a:spcPct val="90000"/>
              </a:lnSpc>
            </a:pPr>
            <a:r>
              <a:rPr lang="fr-FR" sz="2400" smtClean="0"/>
              <a:t>Eliminer la référence directe.</a:t>
            </a:r>
          </a:p>
          <a:p>
            <a:pPr lvl="1" eaLnBrk="1" hangingPunct="1">
              <a:lnSpc>
                <a:spcPct val="90000"/>
              </a:lnSpc>
            </a:pPr>
            <a:r>
              <a:rPr lang="fr-FR" sz="1800" smtClean="0"/>
              <a:t>La remplacer par une valeur temporaire aléatoire (e.g. 1, 2, 3)</a:t>
            </a:r>
          </a:p>
          <a:p>
            <a:pPr lvl="1" eaLnBrk="1" hangingPunct="1">
              <a:lnSpc>
                <a:spcPct val="90000"/>
              </a:lnSpc>
            </a:pPr>
            <a:r>
              <a:rPr lang="fr-FR" sz="1800" smtClean="0"/>
              <a:t>L’ESAPI fournit des fonctions pour cela</a:t>
            </a:r>
          </a:p>
          <a:p>
            <a:pPr lvl="2" eaLnBrk="1" hangingPunct="1">
              <a:lnSpc>
                <a:spcPct val="90000"/>
              </a:lnSpc>
            </a:pPr>
            <a:r>
              <a:rPr lang="fr-FR" sz="1600" smtClean="0">
                <a:solidFill>
                  <a:srgbClr val="FF0000"/>
                </a:solidFill>
              </a:rPr>
              <a:t>IntegerAccessReferenceMap </a:t>
            </a:r>
            <a:r>
              <a:rPr lang="fr-FR" sz="1600" smtClean="0"/>
              <a:t>&amp; </a:t>
            </a:r>
            <a:r>
              <a:rPr lang="fr-FR" sz="1600" smtClean="0">
                <a:solidFill>
                  <a:srgbClr val="FF0000"/>
                </a:solidFill>
              </a:rPr>
              <a:t>RandomAccessReferenceMap</a:t>
            </a:r>
            <a:endParaRPr lang="fr-FR" sz="1600" smtClean="0"/>
          </a:p>
          <a:p>
            <a:pPr lvl="2" eaLnBrk="1" hangingPunct="1">
              <a:lnSpc>
                <a:spcPct val="90000"/>
              </a:lnSpc>
            </a:pPr>
            <a:endParaRPr lang="fr-FR" sz="1600" smtClean="0"/>
          </a:p>
          <a:p>
            <a:pPr lvl="1" eaLnBrk="1" hangingPunct="1">
              <a:lnSpc>
                <a:spcPct val="90000"/>
              </a:lnSpc>
            </a:pPr>
            <a:endParaRPr lang="fr-FR" sz="1800" smtClean="0"/>
          </a:p>
          <a:p>
            <a:pPr lvl="1" eaLnBrk="1" hangingPunct="1">
              <a:lnSpc>
                <a:spcPct val="90000"/>
              </a:lnSpc>
            </a:pPr>
            <a:endParaRPr lang="fr-FR" sz="1800" smtClean="0"/>
          </a:p>
          <a:p>
            <a:pPr lvl="1" eaLnBrk="1" hangingPunct="1">
              <a:lnSpc>
                <a:spcPct val="90000"/>
              </a:lnSpc>
            </a:pPr>
            <a:endParaRPr lang="fr-FR" sz="1800" smtClean="0"/>
          </a:p>
          <a:p>
            <a:pPr lvl="1" eaLnBrk="1" hangingPunct="1">
              <a:lnSpc>
                <a:spcPct val="90000"/>
              </a:lnSpc>
            </a:pPr>
            <a:endParaRPr lang="fr-FR" sz="1800" smtClean="0"/>
          </a:p>
          <a:p>
            <a:pPr lvl="1" eaLnBrk="1" hangingPunct="1">
              <a:lnSpc>
                <a:spcPct val="90000"/>
              </a:lnSpc>
            </a:pPr>
            <a:endParaRPr lang="fr-FR" sz="1800" smtClean="0"/>
          </a:p>
          <a:p>
            <a:pPr eaLnBrk="1" hangingPunct="1">
              <a:lnSpc>
                <a:spcPct val="90000"/>
              </a:lnSpc>
            </a:pPr>
            <a:r>
              <a:rPr lang="fr-FR" sz="2400" smtClean="0"/>
              <a:t>Valider la référence directe à l’objet</a:t>
            </a:r>
          </a:p>
          <a:p>
            <a:pPr lvl="1" eaLnBrk="1" hangingPunct="1">
              <a:lnSpc>
                <a:spcPct val="90000"/>
              </a:lnSpc>
            </a:pPr>
            <a:r>
              <a:rPr lang="fr-FR" sz="2000" smtClean="0"/>
              <a:t>Vérifier que le contenu est correctement formaté.</a:t>
            </a:r>
          </a:p>
          <a:p>
            <a:pPr lvl="1" eaLnBrk="1" hangingPunct="1">
              <a:lnSpc>
                <a:spcPct val="90000"/>
              </a:lnSpc>
            </a:pPr>
            <a:r>
              <a:rPr lang="fr-FR" sz="2000" smtClean="0"/>
              <a:t>Vérifier que l’utilisateur a le droit d’effctuer l’accès à l’objet.</a:t>
            </a:r>
          </a:p>
          <a:p>
            <a:pPr lvl="1" eaLnBrk="1" hangingPunct="1">
              <a:lnSpc>
                <a:spcPct val="90000"/>
              </a:lnSpc>
            </a:pPr>
            <a:r>
              <a:rPr lang="fr-FR" sz="2000" smtClean="0"/>
              <a:t>Vérifier que le mode d’accès à l’objet est autorisé (e.g., read, write, delete)</a:t>
            </a:r>
          </a:p>
        </p:txBody>
      </p:sp>
      <p:sp>
        <p:nvSpPr>
          <p:cNvPr id="4" name="Rectangle 57"/>
          <p:cNvSpPr>
            <a:spLocks noChangeArrowheads="1"/>
          </p:cNvSpPr>
          <p:nvPr/>
        </p:nvSpPr>
        <p:spPr bwMode="auto">
          <a:xfrm>
            <a:off x="271463" y="2975650"/>
            <a:ext cx="2021707" cy="400110"/>
          </a:xfrm>
          <a:prstGeom prst="rect">
            <a:avLst/>
          </a:prstGeom>
          <a:noFill/>
          <a:ln w="9525">
            <a:noFill/>
            <a:miter lim="800000"/>
            <a:headEnd/>
            <a:tailEnd/>
          </a:ln>
        </p:spPr>
        <p:txBody>
          <a:bodyPr wrap="none">
            <a:spAutoFit/>
          </a:bodyPr>
          <a:lstStyle/>
          <a:p>
            <a:pPr eaLnBrk="0" hangingPunct="0"/>
            <a:r>
              <a:rPr lang="fr-FR" sz="2000" b="1" smtClean="0">
                <a:solidFill>
                  <a:schemeClr val="accent2"/>
                </a:solidFill>
                <a:hlinkClick r:id="rId3"/>
              </a:rPr>
              <a:t>http://app?file=1</a:t>
            </a:r>
            <a:endParaRPr lang="fr-FR" sz="2000" b="1">
              <a:solidFill>
                <a:schemeClr val="accent2"/>
              </a:solidFill>
            </a:endParaRPr>
          </a:p>
        </p:txBody>
      </p:sp>
      <p:sp>
        <p:nvSpPr>
          <p:cNvPr id="5" name="Rectangle 58"/>
          <p:cNvSpPr>
            <a:spLocks noChangeArrowheads="1"/>
          </p:cNvSpPr>
          <p:nvPr/>
        </p:nvSpPr>
        <p:spPr bwMode="auto">
          <a:xfrm>
            <a:off x="6759575" y="2681962"/>
            <a:ext cx="1702008" cy="400110"/>
          </a:xfrm>
          <a:prstGeom prst="rect">
            <a:avLst/>
          </a:prstGeom>
          <a:noFill/>
          <a:ln w="9525">
            <a:noFill/>
            <a:miter lim="800000"/>
            <a:headEnd/>
            <a:tailEnd/>
          </a:ln>
        </p:spPr>
        <p:txBody>
          <a:bodyPr wrap="none">
            <a:spAutoFit/>
          </a:bodyPr>
          <a:lstStyle/>
          <a:p>
            <a:pPr eaLnBrk="0" hangingPunct="0"/>
            <a:r>
              <a:rPr lang="fr-FR" sz="2000" b="1" smtClean="0"/>
              <a:t>Report123.xls</a:t>
            </a:r>
            <a:endParaRPr lang="fr-FR" sz="2000" b="1"/>
          </a:p>
        </p:txBody>
      </p:sp>
      <p:sp>
        <p:nvSpPr>
          <p:cNvPr id="6" name="Rectangle 64"/>
          <p:cNvSpPr>
            <a:spLocks noChangeArrowheads="1"/>
          </p:cNvSpPr>
          <p:nvPr/>
        </p:nvSpPr>
        <p:spPr bwMode="auto">
          <a:xfrm>
            <a:off x="282575" y="3709075"/>
            <a:ext cx="2550698" cy="400110"/>
          </a:xfrm>
          <a:prstGeom prst="rect">
            <a:avLst/>
          </a:prstGeom>
          <a:noFill/>
          <a:ln w="9525">
            <a:noFill/>
            <a:miter lim="800000"/>
            <a:headEnd/>
            <a:tailEnd/>
          </a:ln>
        </p:spPr>
        <p:txBody>
          <a:bodyPr wrap="none">
            <a:spAutoFit/>
          </a:bodyPr>
          <a:lstStyle/>
          <a:p>
            <a:pPr eaLnBrk="0" hangingPunct="0"/>
            <a:r>
              <a:rPr lang="fr-FR" sz="2000" b="1" smtClean="0">
                <a:solidFill>
                  <a:schemeClr val="accent2"/>
                </a:solidFill>
                <a:hlinkClick r:id="rId4"/>
              </a:rPr>
              <a:t>http://app?id=7d3J93</a:t>
            </a:r>
            <a:endParaRPr lang="fr-FR" sz="2000" b="1">
              <a:solidFill>
                <a:schemeClr val="accent2"/>
              </a:solidFill>
            </a:endParaRPr>
          </a:p>
        </p:txBody>
      </p:sp>
      <p:sp>
        <p:nvSpPr>
          <p:cNvPr id="7" name="Rectangle 65"/>
          <p:cNvSpPr>
            <a:spLocks noChangeArrowheads="1"/>
          </p:cNvSpPr>
          <p:nvPr/>
        </p:nvSpPr>
        <p:spPr bwMode="auto">
          <a:xfrm>
            <a:off x="6789738" y="3486825"/>
            <a:ext cx="1678890" cy="400110"/>
          </a:xfrm>
          <a:prstGeom prst="rect">
            <a:avLst/>
          </a:prstGeom>
          <a:noFill/>
          <a:ln w="9525">
            <a:noFill/>
            <a:miter lim="800000"/>
            <a:headEnd/>
            <a:tailEnd/>
          </a:ln>
        </p:spPr>
        <p:txBody>
          <a:bodyPr wrap="none">
            <a:spAutoFit/>
          </a:bodyPr>
          <a:lstStyle/>
          <a:p>
            <a:pPr eaLnBrk="0" hangingPunct="0"/>
            <a:r>
              <a:rPr lang="fr-FR" sz="2000" b="1" smtClean="0"/>
              <a:t>Acct:9182374</a:t>
            </a:r>
            <a:endParaRPr lang="fr-FR" sz="2000" b="1"/>
          </a:p>
        </p:txBody>
      </p:sp>
      <p:sp>
        <p:nvSpPr>
          <p:cNvPr id="8" name="Rectangle 7"/>
          <p:cNvSpPr>
            <a:spLocks noChangeArrowheads="1"/>
          </p:cNvSpPr>
          <p:nvPr/>
        </p:nvSpPr>
        <p:spPr bwMode="auto">
          <a:xfrm>
            <a:off x="280988" y="3424912"/>
            <a:ext cx="2668193" cy="400110"/>
          </a:xfrm>
          <a:prstGeom prst="rect">
            <a:avLst/>
          </a:prstGeom>
          <a:noFill/>
          <a:ln w="9525">
            <a:noFill/>
            <a:miter lim="800000"/>
            <a:headEnd/>
            <a:tailEnd/>
          </a:ln>
        </p:spPr>
        <p:txBody>
          <a:bodyPr wrap="none">
            <a:spAutoFit/>
          </a:bodyPr>
          <a:lstStyle/>
          <a:p>
            <a:pPr eaLnBrk="0" hangingPunct="0"/>
            <a:r>
              <a:rPr lang="fr-FR" sz="2000" b="1" u="sng" smtClean="0">
                <a:solidFill>
                  <a:srgbClr val="FF0000"/>
                </a:solidFill>
              </a:rPr>
              <a:t>http://app?id=9182374</a:t>
            </a:r>
            <a:r>
              <a:rPr lang="fr-FR" sz="2000" b="1" smtClean="0"/>
              <a:t> </a:t>
            </a:r>
            <a:endParaRPr lang="fr-FR" sz="2000" b="1"/>
          </a:p>
        </p:txBody>
      </p:sp>
      <p:sp>
        <p:nvSpPr>
          <p:cNvPr id="9" name="Rectangle 57"/>
          <p:cNvSpPr>
            <a:spLocks noChangeArrowheads="1"/>
          </p:cNvSpPr>
          <p:nvPr/>
        </p:nvSpPr>
        <p:spPr bwMode="auto">
          <a:xfrm>
            <a:off x="271463" y="2685137"/>
            <a:ext cx="3415719" cy="400110"/>
          </a:xfrm>
          <a:prstGeom prst="rect">
            <a:avLst/>
          </a:prstGeom>
          <a:noFill/>
          <a:ln w="9525">
            <a:noFill/>
            <a:miter lim="800000"/>
            <a:headEnd/>
            <a:tailEnd/>
          </a:ln>
        </p:spPr>
        <p:txBody>
          <a:bodyPr wrap="none">
            <a:spAutoFit/>
          </a:bodyPr>
          <a:lstStyle/>
          <a:p>
            <a:pPr eaLnBrk="0" hangingPunct="0"/>
            <a:r>
              <a:rPr lang="fr-FR" sz="2000" b="1" u="sng" smtClean="0">
                <a:solidFill>
                  <a:srgbClr val="FF0000"/>
                </a:solidFill>
              </a:rPr>
              <a:t>http://app?file=Report123.xls</a:t>
            </a:r>
            <a:endParaRPr lang="fr-FR" sz="2000" b="1" u="sng">
              <a:solidFill>
                <a:srgbClr val="FF0000"/>
              </a:solidFill>
            </a:endParaRPr>
          </a:p>
        </p:txBody>
      </p:sp>
      <p:grpSp>
        <p:nvGrpSpPr>
          <p:cNvPr id="10" name="Group 71"/>
          <p:cNvGrpSpPr/>
          <p:nvPr/>
        </p:nvGrpSpPr>
        <p:grpSpPr>
          <a:xfrm>
            <a:off x="4800600" y="2681962"/>
            <a:ext cx="1357322" cy="1371600"/>
            <a:chOff x="2066" y="433514"/>
            <a:chExt cx="8135406" cy="813483"/>
          </a:xfrm>
          <a:scene3d>
            <a:camera prst="orthographicFront"/>
            <a:lightRig rig="chilly" dir="t"/>
          </a:scene3d>
        </p:grpSpPr>
        <p:sp>
          <p:nvSpPr>
            <p:cNvPr id="11" name="Rounded Rectangle 10"/>
            <p:cNvSpPr/>
            <p:nvPr/>
          </p:nvSpPr>
          <p:spPr>
            <a:xfrm>
              <a:off x="2066" y="433514"/>
              <a:ext cx="8135406" cy="813483"/>
            </a:xfrm>
            <a:prstGeom prst="roundRect">
              <a:avLst>
                <a:gd name="adj" fmla="val 10000"/>
              </a:avLst>
            </a:prstGeom>
            <a:solidFill>
              <a:srgbClr val="FFC000"/>
            </a:solidFill>
            <a:ln>
              <a:noFill/>
            </a:ln>
            <a:effectLst/>
            <a:sp3d prstMaterial="translucentPowder">
              <a:bevelT w="127000" h="25400" prst="softRound"/>
            </a:sp3d>
          </p:spPr>
        </p:sp>
        <p:sp>
          <p:nvSpPr>
            <p:cNvPr id="12" name="Rounded Rectangle 4"/>
            <p:cNvSpPr/>
            <p:nvPr/>
          </p:nvSpPr>
          <p:spPr>
            <a:xfrm>
              <a:off x="25892" y="457340"/>
              <a:ext cx="8087754" cy="765831"/>
            </a:xfrm>
            <a:prstGeom prst="rect">
              <a:avLst/>
            </a:prstGeom>
            <a:noFill/>
            <a:ln>
              <a:noFill/>
            </a:ln>
            <a:effectLst/>
            <a:sp3d/>
          </p:spPr>
          <p:txBody>
            <a:bodyPr tIns="91440" bIns="91440" spcCol="1270" anchor="ctr"/>
            <a:lstStyle/>
            <a:p>
              <a:pPr algn="ctr" defTabSz="1066800" fontAlgn="auto">
                <a:lnSpc>
                  <a:spcPct val="90000"/>
                </a:lnSpc>
                <a:spcAft>
                  <a:spcPct val="35000"/>
                </a:spcAft>
                <a:defRPr/>
              </a:pPr>
              <a:r>
                <a:rPr lang="fr-FR" sz="1400" b="1" smtClean="0">
                  <a:latin typeface="Tahoma"/>
                  <a:cs typeface="+mn-cs"/>
                </a:rPr>
                <a:t>Access</a:t>
              </a:r>
            </a:p>
            <a:p>
              <a:pPr algn="ctr" defTabSz="1066800" fontAlgn="auto">
                <a:lnSpc>
                  <a:spcPct val="90000"/>
                </a:lnSpc>
                <a:spcAft>
                  <a:spcPct val="35000"/>
                </a:spcAft>
                <a:defRPr/>
              </a:pPr>
              <a:r>
                <a:rPr lang="fr-FR" sz="1400" b="1" smtClean="0">
                  <a:latin typeface="Tahoma"/>
                  <a:cs typeface="+mn-cs"/>
                </a:rPr>
                <a:t>Reference</a:t>
              </a:r>
            </a:p>
            <a:p>
              <a:pPr algn="ctr" defTabSz="1066800" fontAlgn="auto">
                <a:lnSpc>
                  <a:spcPct val="90000"/>
                </a:lnSpc>
                <a:spcAft>
                  <a:spcPct val="35000"/>
                </a:spcAft>
                <a:defRPr/>
              </a:pPr>
              <a:r>
                <a:rPr lang="fr-FR" sz="1400" b="1" smtClean="0">
                  <a:latin typeface="Tahoma"/>
                  <a:cs typeface="+mn-cs"/>
                </a:rPr>
                <a:t>Map</a:t>
              </a:r>
              <a:endParaRPr lang="fr-FR" sz="1400" b="1">
                <a:latin typeface="Tahoma"/>
                <a:cs typeface="+mn-cs"/>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0" nodeType="clickEffect">
                                  <p:stCondLst>
                                    <p:cond delay="0"/>
                                  </p:stCondLst>
                                  <p:childTnLst>
                                    <p:set>
                                      <p:cBhvr rctx="PPT">
                                        <p:cTn id="22" dur="indefinite"/>
                                        <p:tgtEl>
                                          <p:spTgt spid="8"/>
                                        </p:tgtEl>
                                        <p:attrNameLst>
                                          <p:attrName>style.opacity</p:attrName>
                                        </p:attrNameLst>
                                      </p:cBhvr>
                                      <p:to>
                                        <p:strVal val="0.25"/>
                                      </p:to>
                                    </p:set>
                                    <p:animEffect filter="image" prLst="opacity: 0.25">
                                      <p:cBhvr rctx="IE">
                                        <p:cTn id="23" dur="indefinite"/>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8" grpId="1"/>
      <p:bldP spid="9"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fr-FR" smtClean="0"/>
              <a:t>A5 – Cross Site Request Forgery (CSRF)</a:t>
            </a:r>
          </a:p>
        </p:txBody>
      </p:sp>
      <p:graphicFrame>
        <p:nvGraphicFramePr>
          <p:cNvPr id="5" name="Diagram 4"/>
          <p:cNvGraphicFramePr/>
          <p:nvPr/>
        </p:nvGraphicFramePr>
        <p:xfrm>
          <a:off x="304800" y="914400"/>
          <a:ext cx="8534400" cy="52578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249362" y="368300"/>
            <a:ext cx="7208838" cy="612775"/>
          </a:xfrm>
        </p:spPr>
        <p:txBody>
          <a:bodyPr/>
          <a:lstStyle/>
          <a:p>
            <a:pPr algn="ctr"/>
            <a:r>
              <a:rPr lang="fr-FR" sz="4000" b="0" dirty="0" smtClean="0"/>
              <a:t>Qui suis-je ?</a:t>
            </a:r>
            <a:endParaRPr lang="fr-FR" sz="4000" b="0" dirty="0"/>
          </a:p>
        </p:txBody>
      </p:sp>
      <p:sp>
        <p:nvSpPr>
          <p:cNvPr id="56327" name="Rectangle 7"/>
          <p:cNvSpPr>
            <a:spLocks noGrp="1" noChangeArrowheads="1"/>
          </p:cNvSpPr>
          <p:nvPr>
            <p:ph type="body" idx="4294967295"/>
          </p:nvPr>
        </p:nvSpPr>
        <p:spPr bwMode="gray">
          <a:xfrm>
            <a:off x="2438400" y="2730500"/>
            <a:ext cx="6046787" cy="1841500"/>
          </a:xfrm>
          <a:noFill/>
          <a:ln/>
        </p:spPr>
        <p:txBody>
          <a:bodyPr lIns="0" tIns="0" rIns="0" bIns="0"/>
          <a:lstStyle/>
          <a:p>
            <a:pPr marL="285750" indent="-285750" algn="just" defTabSz="622300">
              <a:lnSpc>
                <a:spcPct val="80000"/>
              </a:lnSpc>
              <a:buSzPct val="80000"/>
              <a:buFont typeface="Wingdings" pitchFamily="-65" charset="2"/>
              <a:buChar char="q"/>
            </a:pPr>
            <a:r>
              <a:rPr lang="en-US" sz="1600" dirty="0" smtClean="0"/>
              <a:t>+12 </a:t>
            </a:r>
            <a:r>
              <a:rPr lang="en-US" sz="1600" dirty="0" err="1" smtClean="0"/>
              <a:t>ans</a:t>
            </a:r>
            <a:r>
              <a:rPr lang="en-US" sz="1600" dirty="0" smtClean="0"/>
              <a:t> </a:t>
            </a:r>
            <a:r>
              <a:rPr lang="en-US" sz="1600" dirty="0" err="1" smtClean="0"/>
              <a:t>d’expérience</a:t>
            </a:r>
            <a:r>
              <a:rPr lang="en-US" sz="1600" dirty="0" smtClean="0"/>
              <a:t> en </a:t>
            </a:r>
            <a:r>
              <a:rPr lang="en-US" sz="1600" dirty="0" err="1" smtClean="0"/>
              <a:t>Sécurité</a:t>
            </a:r>
            <a:r>
              <a:rPr lang="en-US" sz="1600" dirty="0" smtClean="0"/>
              <a:t> des </a:t>
            </a:r>
            <a:r>
              <a:rPr lang="en-US" sz="1600" dirty="0" err="1" smtClean="0"/>
              <a:t>Systèmes</a:t>
            </a:r>
            <a:r>
              <a:rPr lang="en-US" sz="1600" dirty="0" smtClean="0"/>
              <a:t> </a:t>
            </a:r>
            <a:r>
              <a:rPr lang="en-US" sz="1600" dirty="0" err="1" smtClean="0"/>
              <a:t>d’Information</a:t>
            </a:r>
            <a:endParaRPr lang="en-US" sz="1600" dirty="0" smtClean="0"/>
          </a:p>
          <a:p>
            <a:pPr marL="285750" indent="-285750" algn="just" defTabSz="622300">
              <a:lnSpc>
                <a:spcPct val="80000"/>
              </a:lnSpc>
              <a:buSzPct val="80000"/>
              <a:buFont typeface="Wingdings" pitchFamily="-65" charset="2"/>
              <a:buChar char="q"/>
            </a:pPr>
            <a:r>
              <a:rPr lang="en-US" sz="1600" dirty="0" err="1" smtClean="0"/>
              <a:t>Différents</a:t>
            </a:r>
            <a:r>
              <a:rPr lang="en-US" sz="1600" dirty="0" smtClean="0"/>
              <a:t> </a:t>
            </a:r>
            <a:r>
              <a:rPr lang="en-US" sz="1600" dirty="0" err="1" smtClean="0"/>
              <a:t>postes</a:t>
            </a:r>
            <a:r>
              <a:rPr lang="en-US" sz="1600" dirty="0" smtClean="0"/>
              <a:t> de manager SSI </a:t>
            </a:r>
            <a:r>
              <a:rPr lang="en-US" sz="1600" dirty="0" err="1" smtClean="0"/>
              <a:t>dans</a:t>
            </a:r>
            <a:r>
              <a:rPr lang="en-US" sz="1600" dirty="0" smtClean="0"/>
              <a:t> la </a:t>
            </a:r>
            <a:r>
              <a:rPr lang="en-US" sz="1600" dirty="0" err="1" smtClean="0"/>
              <a:t>banque</a:t>
            </a:r>
            <a:r>
              <a:rPr lang="en-US" sz="1600" dirty="0" smtClean="0"/>
              <a:t>, </a:t>
            </a:r>
            <a:r>
              <a:rPr lang="en-US" sz="1600" dirty="0" err="1" smtClean="0"/>
              <a:t>l’assurance</a:t>
            </a:r>
            <a:r>
              <a:rPr lang="en-US" sz="1600" dirty="0" smtClean="0"/>
              <a:t> et les </a:t>
            </a:r>
            <a:r>
              <a:rPr lang="en-US" sz="1600" dirty="0" err="1" smtClean="0"/>
              <a:t>télécoms</a:t>
            </a:r>
            <a:endParaRPr lang="en-US" sz="1600" dirty="0" smtClean="0"/>
          </a:p>
          <a:p>
            <a:pPr marL="285750" indent="-285750" algn="just" defTabSz="622300">
              <a:lnSpc>
                <a:spcPct val="80000"/>
              </a:lnSpc>
              <a:buSzPct val="80000"/>
              <a:buFont typeface="Wingdings" pitchFamily="-65" charset="2"/>
              <a:buChar char="q"/>
            </a:pPr>
            <a:r>
              <a:rPr lang="en-US" sz="1600" dirty="0" smtClean="0"/>
              <a:t>Expertise Technique </a:t>
            </a:r>
          </a:p>
          <a:p>
            <a:pPr marL="730250" lvl="1" indent="-550863" algn="just" defTabSz="622300">
              <a:lnSpc>
                <a:spcPct val="80000"/>
              </a:lnSpc>
              <a:buSzTx/>
              <a:buFont typeface="Wingdings" pitchFamily="-65" charset="2"/>
              <a:buChar char="ü"/>
            </a:pPr>
            <a:r>
              <a:rPr lang="fr-FR" sz="1600" dirty="0" err="1" smtClean="0"/>
              <a:t>PenTesting</a:t>
            </a:r>
            <a:r>
              <a:rPr lang="fr-FR" sz="1600" dirty="0" smtClean="0"/>
              <a:t>, Digital </a:t>
            </a:r>
            <a:r>
              <a:rPr lang="fr-FR" sz="1600" dirty="0" err="1" smtClean="0"/>
              <a:t>Forensics</a:t>
            </a:r>
            <a:endParaRPr lang="fr-FR" sz="1600" dirty="0" smtClean="0"/>
          </a:p>
          <a:p>
            <a:pPr marL="730250" lvl="1" indent="-550863" algn="just" defTabSz="622300">
              <a:lnSpc>
                <a:spcPct val="80000"/>
              </a:lnSpc>
              <a:buSzTx/>
              <a:buFont typeface="Wingdings" pitchFamily="-65" charset="2"/>
              <a:buChar char="ü"/>
            </a:pPr>
            <a:r>
              <a:rPr lang="fr-FR" sz="1600" dirty="0" smtClean="0"/>
              <a:t>S-SDLC</a:t>
            </a:r>
          </a:p>
          <a:p>
            <a:pPr marL="730250" lvl="1" indent="-550863" algn="just" defTabSz="622300">
              <a:lnSpc>
                <a:spcPct val="80000"/>
              </a:lnSpc>
              <a:buSzTx/>
              <a:buFont typeface="Wingdings" pitchFamily="-65" charset="2"/>
              <a:buChar char="ü"/>
            </a:pPr>
            <a:r>
              <a:rPr lang="fr-FR" sz="1600" dirty="0" smtClean="0"/>
              <a:t>Gestion du risque, Architectures fonctionnelles, Audits</a:t>
            </a:r>
          </a:p>
          <a:p>
            <a:pPr marL="730250" lvl="1" indent="-550863" algn="just" defTabSz="622300">
              <a:lnSpc>
                <a:spcPct val="80000"/>
              </a:lnSpc>
              <a:buSzTx/>
              <a:buFont typeface="Wingdings" pitchFamily="-65" charset="2"/>
              <a:buChar char="ü"/>
            </a:pPr>
            <a:r>
              <a:rPr lang="fr-FR" sz="1600" dirty="0" smtClean="0"/>
              <a:t>Consulting et Formation en Réseaux et Sécurité</a:t>
            </a:r>
          </a:p>
        </p:txBody>
      </p:sp>
      <p:sp>
        <p:nvSpPr>
          <p:cNvPr id="56333" name="Rectangle 13"/>
          <p:cNvSpPr>
            <a:spLocks noChangeArrowheads="1"/>
          </p:cNvSpPr>
          <p:nvPr/>
        </p:nvSpPr>
        <p:spPr bwMode="gray">
          <a:xfrm>
            <a:off x="2411413" y="1143000"/>
            <a:ext cx="6427787" cy="1447800"/>
          </a:xfrm>
          <a:prstGeom prst="rect">
            <a:avLst/>
          </a:prstGeom>
          <a:noFill/>
          <a:ln w="12700">
            <a:noFill/>
            <a:miter lim="800000"/>
            <a:headEnd/>
            <a:tailEnd/>
          </a:ln>
          <a:effectLst/>
        </p:spPr>
        <p:txBody>
          <a:bodyPr lIns="0" tIns="0" rIns="0" bIns="0">
            <a:prstTxWarp prst="textNoShape">
              <a:avLst/>
            </a:prstTxWarp>
          </a:bodyPr>
          <a:lstStyle/>
          <a:p>
            <a:pPr marL="285750" indent="-285750" algn="just" defTabSz="622300" eaLnBrk="0" hangingPunct="0">
              <a:lnSpc>
                <a:spcPct val="80000"/>
              </a:lnSpc>
              <a:spcBef>
                <a:spcPts val="700"/>
              </a:spcBef>
              <a:buClr>
                <a:srgbClr val="000000"/>
              </a:buClr>
              <a:buSzPct val="80000"/>
              <a:buFont typeface="Wingdings" charset="2"/>
              <a:buChar char="Ø"/>
            </a:pPr>
            <a:r>
              <a:rPr lang="fr-FR" sz="1600" dirty="0" smtClean="0">
                <a:solidFill>
                  <a:srgbClr val="0000FF"/>
                </a:solidFill>
                <a:latin typeface="Tahoma" pitchFamily="-65" charset="0"/>
                <a:sym typeface="Tahoma" pitchFamily="-65" charset="0"/>
              </a:rPr>
              <a:t>Consultant Sécurité au sein du cabinet de commissaires aux compte Groupe Y (</a:t>
            </a:r>
            <a:r>
              <a:rPr lang="fr-FR" sz="1600" dirty="0" err="1" smtClean="0">
                <a:solidFill>
                  <a:srgbClr val="008000"/>
                </a:solidFill>
                <a:latin typeface="Tahoma" pitchFamily="-65" charset="0"/>
                <a:sym typeface="Tahoma" pitchFamily="-65" charset="0"/>
              </a:rPr>
              <a:t>s.gioria@groupey.fr</a:t>
            </a:r>
            <a:r>
              <a:rPr lang="fr-FR" sz="1600" dirty="0" smtClean="0">
                <a:solidFill>
                  <a:srgbClr val="0000FF"/>
                </a:solidFill>
                <a:latin typeface="Tahoma" pitchFamily="-65" charset="0"/>
                <a:sym typeface="Tahoma" pitchFamily="-65" charset="0"/>
              </a:rPr>
              <a:t>)</a:t>
            </a:r>
          </a:p>
          <a:p>
            <a:pPr marL="285750" indent="-285750" algn="just" defTabSz="622300" eaLnBrk="0" hangingPunct="0">
              <a:lnSpc>
                <a:spcPct val="80000"/>
              </a:lnSpc>
              <a:spcBef>
                <a:spcPts val="700"/>
              </a:spcBef>
              <a:buClr>
                <a:srgbClr val="000000"/>
              </a:buClr>
              <a:buSzPct val="80000"/>
              <a:buFont typeface="Wingdings" charset="2"/>
              <a:buChar char="Ø"/>
            </a:pPr>
            <a:r>
              <a:rPr lang="fr-FR" sz="1600" dirty="0" smtClean="0">
                <a:solidFill>
                  <a:srgbClr val="0000FF"/>
                </a:solidFill>
                <a:latin typeface="Tahoma" pitchFamily="-65" charset="0"/>
                <a:sym typeface="Tahoma" pitchFamily="-65" charset="0"/>
              </a:rPr>
              <a:t>Président du CLUSIR Poitou-Charentes</a:t>
            </a:r>
          </a:p>
          <a:p>
            <a:pPr marL="285750" indent="-285750" algn="just" defTabSz="622300" eaLnBrk="0" hangingPunct="0">
              <a:lnSpc>
                <a:spcPct val="80000"/>
              </a:lnSpc>
              <a:spcBef>
                <a:spcPts val="700"/>
              </a:spcBef>
              <a:buClr>
                <a:srgbClr val="000000"/>
              </a:buClr>
              <a:buSzPct val="80000"/>
              <a:buFont typeface="Wingdings" charset="2"/>
              <a:buChar char="Ø"/>
            </a:pPr>
            <a:r>
              <a:rPr lang="fr-FR" sz="1600" dirty="0" smtClean="0">
                <a:solidFill>
                  <a:srgbClr val="0000FF"/>
                </a:solidFill>
                <a:latin typeface="Tahoma" pitchFamily="-65" charset="0"/>
                <a:sym typeface="Tahoma" pitchFamily="-65" charset="0"/>
              </a:rPr>
              <a:t>OWASP France Leader &amp; Evangéliste (</a:t>
            </a:r>
            <a:r>
              <a:rPr lang="fr-FR" sz="1600" dirty="0" smtClean="0">
                <a:solidFill>
                  <a:srgbClr val="008000"/>
                </a:solidFill>
                <a:latin typeface="Tahoma" pitchFamily="-65" charset="0"/>
                <a:sym typeface="Tahoma" pitchFamily="-65" charset="0"/>
                <a:hlinkClick r:id="rId2"/>
              </a:rPr>
              <a:t>sebastien.gioria@owasp.org</a:t>
            </a:r>
            <a:r>
              <a:rPr lang="fr-FR" sz="1600" dirty="0" smtClean="0">
                <a:solidFill>
                  <a:srgbClr val="008000"/>
                </a:solidFill>
                <a:latin typeface="Tahoma" pitchFamily="-65" charset="0"/>
                <a:sym typeface="Tahoma" pitchFamily="-65" charset="0"/>
              </a:rPr>
              <a:t>)</a:t>
            </a:r>
          </a:p>
          <a:p>
            <a:pPr marL="285750" indent="-285750" algn="just" defTabSz="622300" eaLnBrk="0" hangingPunct="0">
              <a:lnSpc>
                <a:spcPct val="80000"/>
              </a:lnSpc>
              <a:spcBef>
                <a:spcPts val="700"/>
              </a:spcBef>
              <a:buClr>
                <a:srgbClr val="000000"/>
              </a:buClr>
              <a:buSzPct val="80000"/>
              <a:buFont typeface="Wingdings" charset="2"/>
              <a:buChar char="Ø"/>
            </a:pPr>
            <a:r>
              <a:rPr lang="fr-FR" sz="1600" dirty="0" smtClean="0">
                <a:solidFill>
                  <a:srgbClr val="0000FF"/>
                </a:solidFill>
                <a:latin typeface="Tahoma" pitchFamily="-65" charset="0"/>
                <a:sym typeface="Tahoma" pitchFamily="-65" charset="0"/>
              </a:rPr>
              <a:t>Membre du Comité OWASP d’Education</a:t>
            </a:r>
          </a:p>
          <a:p>
            <a:pPr marL="285750" indent="-285750" algn="just" defTabSz="622300" eaLnBrk="0" hangingPunct="0">
              <a:lnSpc>
                <a:spcPct val="80000"/>
              </a:lnSpc>
              <a:spcBef>
                <a:spcPts val="700"/>
              </a:spcBef>
              <a:buClr>
                <a:srgbClr val="000000"/>
              </a:buClr>
              <a:buSzPct val="80000"/>
              <a:buFont typeface="Wingdings" pitchFamily="-65" charset="2"/>
              <a:buNone/>
            </a:pPr>
            <a:endParaRPr lang="fr-FR" sz="1600" dirty="0">
              <a:solidFill>
                <a:srgbClr val="0000FF"/>
              </a:solidFill>
              <a:latin typeface="Tahoma" pitchFamily="-65" charset="0"/>
              <a:sym typeface="Tahoma" pitchFamily="-65" charset="0"/>
            </a:endParaRPr>
          </a:p>
        </p:txBody>
      </p:sp>
      <p:pic>
        <p:nvPicPr>
          <p:cNvPr id="56336" name="Picture 16" descr="rsz_seb"/>
          <p:cNvPicPr>
            <a:picLocks noChangeAspect="1" noChangeArrowheads="1"/>
          </p:cNvPicPr>
          <p:nvPr/>
        </p:nvPicPr>
        <p:blipFill>
          <a:blip r:embed="rId3"/>
          <a:srcRect/>
          <a:stretch>
            <a:fillRect/>
          </a:stretch>
        </p:blipFill>
        <p:spPr bwMode="auto">
          <a:xfrm>
            <a:off x="179388" y="1295400"/>
            <a:ext cx="1927225" cy="2438400"/>
          </a:xfrm>
          <a:prstGeom prst="rect">
            <a:avLst/>
          </a:prstGeom>
          <a:noFill/>
        </p:spPr>
      </p:pic>
      <p:sp>
        <p:nvSpPr>
          <p:cNvPr id="8" name="Rectangle 7"/>
          <p:cNvSpPr/>
          <p:nvPr/>
        </p:nvSpPr>
        <p:spPr>
          <a:xfrm>
            <a:off x="762000" y="4890621"/>
            <a:ext cx="8305800" cy="671979"/>
          </a:xfrm>
          <a:prstGeom prst="rect">
            <a:avLst/>
          </a:prstGeom>
        </p:spPr>
        <p:txBody>
          <a:bodyPr wrap="square">
            <a:spAutoFit/>
          </a:bodyPr>
          <a:lstStyle/>
          <a:p>
            <a:pPr marL="285750" indent="-285750" algn="just" defTabSz="622300" eaLnBrk="0" hangingPunct="0">
              <a:lnSpc>
                <a:spcPct val="80000"/>
              </a:lnSpc>
              <a:spcBef>
                <a:spcPts val="700"/>
              </a:spcBef>
              <a:buClr>
                <a:srgbClr val="000000"/>
              </a:buClr>
              <a:buSzPct val="80000"/>
              <a:buFont typeface="Wingdings" pitchFamily="-65" charset="2"/>
              <a:buChar char="q"/>
            </a:pPr>
            <a:r>
              <a:rPr lang="fr-FR" sz="2000" dirty="0" smtClean="0">
                <a:solidFill>
                  <a:schemeClr val="tx1"/>
                </a:solidFill>
                <a:latin typeface="+mn-lt"/>
                <a:ea typeface="+mn-ea"/>
                <a:cs typeface="+mn-cs"/>
                <a:sym typeface="Tahoma" pitchFamily="-65" charset="0"/>
              </a:rPr>
              <a:t>Domaines de prédilection : </a:t>
            </a:r>
          </a:p>
          <a:p>
            <a:pPr marL="730250" lvl="1" indent="-550863" defTabSz="622300" eaLnBrk="0" hangingPunct="0">
              <a:lnSpc>
                <a:spcPct val="80000"/>
              </a:lnSpc>
              <a:spcBef>
                <a:spcPts val="600"/>
              </a:spcBef>
              <a:buClr>
                <a:srgbClr val="000000"/>
              </a:buClr>
              <a:buFont typeface="Wingdings" pitchFamily="-65" charset="2"/>
              <a:buChar char="ü"/>
            </a:pPr>
            <a:r>
              <a:rPr lang="fr-FR" sz="2000" dirty="0" smtClean="0">
                <a:solidFill>
                  <a:schemeClr val="tx1"/>
                </a:solidFill>
                <a:latin typeface="+mn-lt"/>
                <a:ea typeface="+mn-ea"/>
                <a:cs typeface="+mn-cs"/>
                <a:sym typeface="Tahoma" pitchFamily="-65" charset="0"/>
              </a:rPr>
              <a:t>Web 4.2 : </a:t>
            </a:r>
            <a:r>
              <a:rPr lang="fr-FR" sz="2000" smtClean="0">
                <a:solidFill>
                  <a:schemeClr val="tx1"/>
                </a:solidFill>
                <a:latin typeface="+mn-lt"/>
                <a:ea typeface="+mn-ea"/>
                <a:cs typeface="+mn-cs"/>
                <a:sym typeface="Tahoma" pitchFamily="-65" charset="0"/>
              </a:rPr>
              <a:t>WebServices</a:t>
            </a:r>
            <a:r>
              <a:rPr lang="fr-FR" sz="2000" smtClean="0">
                <a:solidFill>
                  <a:schemeClr val="tx1"/>
                </a:solidFill>
                <a:sym typeface="Tahoma" pitchFamily="-65" charset="0"/>
              </a:rPr>
              <a:t>, </a:t>
            </a:r>
            <a:r>
              <a:rPr lang="fr-FR" sz="2000" dirty="0" smtClean="0">
                <a:solidFill>
                  <a:schemeClr val="tx1"/>
                </a:solidFill>
                <a:sym typeface="Tahoma" pitchFamily="-65" charset="0"/>
              </a:rPr>
              <a:t>Insécurité du Web.</a:t>
            </a:r>
            <a:endParaRPr lang="fr-FR" sz="2000" dirty="0">
              <a:solidFill>
                <a:schemeClr val="tx1"/>
              </a:solidFill>
              <a:latin typeface="+mn-lt"/>
              <a:ea typeface="+mn-ea"/>
              <a:cs typeface="+mn-cs"/>
              <a:sym typeface="Tahoma" pitchFamily="-65"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457200" y="990600"/>
            <a:ext cx="8305800" cy="5257800"/>
          </a:xfrm>
          <a:prstGeom prst="rect">
            <a:avLst/>
          </a:prstGeom>
          <a:gradFill rotWithShape="1">
            <a:gsLst>
              <a:gs pos="0">
                <a:srgbClr val="FFFFFF"/>
              </a:gs>
              <a:gs pos="100000">
                <a:srgbClr val="FFCC00"/>
              </a:gs>
            </a:gsLst>
            <a:lin ang="2700000" scaled="1"/>
          </a:gradFill>
          <a:ln w="9525">
            <a:noFill/>
            <a:miter lim="800000"/>
            <a:headEnd/>
            <a:tailEnd/>
          </a:ln>
        </p:spPr>
        <p:txBody>
          <a:bodyPr wrap="none" anchor="ctr"/>
          <a:lstStyle/>
          <a:p>
            <a:pPr eaLnBrk="0" hangingPunct="0"/>
            <a:endParaRPr lang="fr-FR"/>
          </a:p>
        </p:txBody>
      </p:sp>
      <p:sp>
        <p:nvSpPr>
          <p:cNvPr id="14340" name="Rectangle 3"/>
          <p:cNvSpPr>
            <a:spLocks noGrp="1" noChangeArrowheads="1"/>
          </p:cNvSpPr>
          <p:nvPr>
            <p:ph type="title"/>
          </p:nvPr>
        </p:nvSpPr>
        <p:spPr/>
        <p:txBody>
          <a:bodyPr/>
          <a:lstStyle/>
          <a:p>
            <a:pPr eaLnBrk="1" hangingPunct="1"/>
            <a:r>
              <a:rPr lang="fr-FR" smtClean="0"/>
              <a:t>CSRF démystifié</a:t>
            </a:r>
          </a:p>
        </p:txBody>
      </p:sp>
      <p:sp>
        <p:nvSpPr>
          <p:cNvPr id="14341" name="Rectangle 4"/>
          <p:cNvSpPr>
            <a:spLocks noGrp="1" noChangeArrowheads="1"/>
          </p:cNvSpPr>
          <p:nvPr>
            <p:ph type="body" sz="half" idx="4294967295"/>
          </p:nvPr>
        </p:nvSpPr>
        <p:spPr>
          <a:xfrm>
            <a:off x="990600" y="1066800"/>
            <a:ext cx="7848600" cy="4876800"/>
          </a:xfrm>
        </p:spPr>
        <p:txBody>
          <a:bodyPr/>
          <a:lstStyle/>
          <a:p>
            <a:pPr eaLnBrk="1" hangingPunct="1"/>
            <a:r>
              <a:rPr lang="fr-FR" sz="2400" dirty="0" smtClean="0"/>
              <a:t>Le problème</a:t>
            </a:r>
            <a:endParaRPr lang="fr-FR" dirty="0" smtClean="0"/>
          </a:p>
          <a:p>
            <a:pPr lvl="1" eaLnBrk="1" hangingPunct="1">
              <a:spcBef>
                <a:spcPct val="20000"/>
              </a:spcBef>
            </a:pPr>
            <a:r>
              <a:rPr lang="fr-FR" sz="1800" dirty="0" smtClean="0"/>
              <a:t>Les navigateurs Web incluent automatiquement la plupart des identifiants dans chaque requête.</a:t>
            </a:r>
          </a:p>
          <a:p>
            <a:pPr lvl="1" eaLnBrk="1" hangingPunct="1">
              <a:spcBef>
                <a:spcPct val="20000"/>
              </a:spcBef>
            </a:pPr>
            <a:r>
              <a:rPr lang="fr-FR" sz="1800" dirty="0" smtClean="0"/>
              <a:t>Que cela soit des requêtes venant d’un formulaire, d’une image ou d’un autre site.</a:t>
            </a:r>
          </a:p>
          <a:p>
            <a:pPr eaLnBrk="1" hangingPunct="1"/>
            <a:r>
              <a:rPr lang="fr-FR" sz="2400" dirty="0" smtClean="0"/>
              <a:t>Tous les sites basés uniquement sur les identifiants automatiques sont vulnérables</a:t>
            </a:r>
            <a:endParaRPr lang="fr-FR" dirty="0" smtClean="0"/>
          </a:p>
          <a:p>
            <a:pPr lvl="1" eaLnBrk="1" hangingPunct="1"/>
            <a:r>
              <a:rPr lang="fr-FR" sz="1800" dirty="0" smtClean="0"/>
              <a:t>Approximativement 100% des sites le sont…</a:t>
            </a:r>
          </a:p>
          <a:p>
            <a:pPr eaLnBrk="1" hangingPunct="1"/>
            <a:r>
              <a:rPr lang="fr-FR" sz="2400" dirty="0" smtClean="0"/>
              <a:t>C’est quoi un identifiant automatique?</a:t>
            </a:r>
            <a:endParaRPr lang="fr-FR" dirty="0" smtClean="0"/>
          </a:p>
          <a:p>
            <a:pPr lvl="1" eaLnBrk="1" hangingPunct="1">
              <a:spcBef>
                <a:spcPct val="20000"/>
              </a:spcBef>
            </a:pPr>
            <a:r>
              <a:rPr lang="fr-FR" sz="1800" dirty="0" smtClean="0"/>
              <a:t>Cookie de session</a:t>
            </a:r>
          </a:p>
          <a:p>
            <a:pPr lvl="1" eaLnBrk="1" hangingPunct="1">
              <a:spcBef>
                <a:spcPct val="20000"/>
              </a:spcBef>
            </a:pPr>
            <a:r>
              <a:rPr lang="fr-FR" sz="1800" dirty="0" smtClean="0"/>
              <a:t>Header d’authentification HTTP</a:t>
            </a:r>
          </a:p>
          <a:p>
            <a:pPr lvl="1" eaLnBrk="1" hangingPunct="1">
              <a:spcBef>
                <a:spcPct val="20000"/>
              </a:spcBef>
            </a:pPr>
            <a:r>
              <a:rPr lang="fr-FR" sz="1800" dirty="0" smtClean="0"/>
              <a:t>Une adresse IP</a:t>
            </a:r>
          </a:p>
          <a:p>
            <a:pPr lvl="1" eaLnBrk="1" hangingPunct="1">
              <a:spcBef>
                <a:spcPct val="20000"/>
              </a:spcBef>
            </a:pPr>
            <a:r>
              <a:rPr lang="fr-FR" sz="1800" dirty="0" smtClean="0"/>
              <a:t>Les certificats SSL client</a:t>
            </a:r>
          </a:p>
          <a:p>
            <a:pPr lvl="1" eaLnBrk="1" hangingPunct="1">
              <a:spcBef>
                <a:spcPct val="20000"/>
              </a:spcBef>
            </a:pPr>
            <a:r>
              <a:rPr lang="fr-FR" sz="1800" dirty="0" smtClean="0"/>
              <a:t>L’authentification de domaine Windows.</a:t>
            </a:r>
          </a:p>
        </p:txBody>
      </p:sp>
      <p:graphicFrame>
        <p:nvGraphicFramePr>
          <p:cNvPr id="14338" name="Object 5"/>
          <p:cNvGraphicFramePr>
            <a:graphicFrameLocks noChangeAspect="1"/>
          </p:cNvGraphicFramePr>
          <p:nvPr>
            <p:ph sz="half" idx="4294967295"/>
          </p:nvPr>
        </p:nvGraphicFramePr>
        <p:xfrm>
          <a:off x="6144700" y="4502866"/>
          <a:ext cx="2618300" cy="1745533"/>
        </p:xfrm>
        <a:graphic>
          <a:graphicData uri="http://schemas.openxmlformats.org/presentationml/2006/ole">
            <p:oleObj spid="_x0000_s2050" name="Image" r:id="rId5" imgW="2742857" imgH="1828571" progId="">
              <p:embed/>
            </p:oleObj>
          </a:graphicData>
        </a:graphic>
      </p:graphicFrame>
    </p:spTree>
    <p:custDataLst>
      <p:tags r:id="rId2"/>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FR" smtClean="0"/>
              <a:t>CSRF illustré</a:t>
            </a:r>
          </a:p>
        </p:txBody>
      </p:sp>
      <p:pic>
        <p:nvPicPr>
          <p:cNvPr id="20483" name="Picture 3"/>
          <p:cNvPicPr>
            <a:picLocks noChangeAspect="1" noChangeArrowheads="1"/>
          </p:cNvPicPr>
          <p:nvPr/>
        </p:nvPicPr>
        <p:blipFill>
          <a:blip r:embed="rId4" cstate="print"/>
          <a:srcRect/>
          <a:stretch>
            <a:fillRect/>
          </a:stretch>
        </p:blipFill>
        <p:spPr bwMode="gray">
          <a:xfrm>
            <a:off x="2438400" y="4322763"/>
            <a:ext cx="3505200" cy="1773237"/>
          </a:xfrm>
          <a:prstGeom prst="rect">
            <a:avLst/>
          </a:prstGeom>
          <a:noFill/>
          <a:ln w="9525">
            <a:noFill/>
            <a:miter lim="800000"/>
            <a:headEnd/>
            <a:tailEnd/>
          </a:ln>
        </p:spPr>
      </p:pic>
      <p:pic>
        <p:nvPicPr>
          <p:cNvPr id="208900" name="Picture 4" descr="TN_hacker"/>
          <p:cNvPicPr>
            <a:picLocks noChangeAspect="1" noChangeArrowheads="1"/>
          </p:cNvPicPr>
          <p:nvPr/>
        </p:nvPicPr>
        <p:blipFill>
          <a:blip r:embed="rId5" cstate="print">
            <a:lum bright="24000" contrast="42000"/>
          </a:blip>
          <a:srcRect/>
          <a:stretch>
            <a:fillRect/>
          </a:stretch>
        </p:blipFill>
        <p:spPr bwMode="auto">
          <a:xfrm>
            <a:off x="1168400" y="1698625"/>
            <a:ext cx="1093788" cy="1268413"/>
          </a:xfrm>
          <a:prstGeom prst="rect">
            <a:avLst/>
          </a:prstGeom>
          <a:noFill/>
          <a:effectLst>
            <a:outerShdw dist="107763" dir="2700000" algn="ctr" rotWithShape="0">
              <a:srgbClr val="808080">
                <a:alpha val="50000"/>
              </a:srgbClr>
            </a:outerShdw>
          </a:effectLst>
        </p:spPr>
      </p:pic>
      <p:sp>
        <p:nvSpPr>
          <p:cNvPr id="20485" name="Oval 5"/>
          <p:cNvSpPr>
            <a:spLocks noChangeArrowheads="1"/>
          </p:cNvSpPr>
          <p:nvPr/>
        </p:nvSpPr>
        <p:spPr bwMode="auto">
          <a:xfrm>
            <a:off x="6858000" y="4434771"/>
            <a:ext cx="471488" cy="476071"/>
          </a:xfrm>
          <a:prstGeom prst="ellipse">
            <a:avLst/>
          </a:prstGeom>
          <a:solidFill>
            <a:srgbClr val="66FF66"/>
          </a:solidFill>
          <a:ln w="9525" algn="ctr">
            <a:solidFill>
              <a:schemeClr val="tx1"/>
            </a:solidFill>
            <a:round/>
            <a:headEnd/>
            <a:tailEnd/>
          </a:ln>
        </p:spPr>
        <p:txBody>
          <a:bodyPr anchor="ctr">
            <a:spAutoFit/>
          </a:bodyPr>
          <a:lstStyle/>
          <a:p>
            <a:r>
              <a:rPr lang="fr-FR" sz="1600" b="1" smtClean="0"/>
              <a:t>3</a:t>
            </a:r>
            <a:endParaRPr lang="fr-FR" sz="1600" b="1"/>
          </a:p>
        </p:txBody>
      </p:sp>
      <p:sp>
        <p:nvSpPr>
          <p:cNvPr id="20486" name="Oval 6"/>
          <p:cNvSpPr>
            <a:spLocks noChangeArrowheads="1"/>
          </p:cNvSpPr>
          <p:nvPr/>
        </p:nvSpPr>
        <p:spPr bwMode="auto">
          <a:xfrm>
            <a:off x="1828800" y="3748971"/>
            <a:ext cx="471488" cy="476071"/>
          </a:xfrm>
          <a:prstGeom prst="ellipse">
            <a:avLst/>
          </a:prstGeom>
          <a:solidFill>
            <a:srgbClr val="66FF66"/>
          </a:solidFill>
          <a:ln w="9525" algn="ctr">
            <a:solidFill>
              <a:schemeClr val="tx1"/>
            </a:solidFill>
            <a:round/>
            <a:headEnd/>
            <a:tailEnd/>
          </a:ln>
        </p:spPr>
        <p:txBody>
          <a:bodyPr anchor="ctr">
            <a:spAutoFit/>
          </a:bodyPr>
          <a:lstStyle/>
          <a:p>
            <a:r>
              <a:rPr lang="fr-FR" sz="1600" b="1" smtClean="0"/>
              <a:t>2</a:t>
            </a:r>
            <a:endParaRPr lang="fr-FR" sz="1600" b="1"/>
          </a:p>
        </p:txBody>
      </p:sp>
      <p:sp>
        <p:nvSpPr>
          <p:cNvPr id="20487" name="Rectangle 7"/>
          <p:cNvSpPr>
            <a:spLocks noChangeArrowheads="1"/>
          </p:cNvSpPr>
          <p:nvPr/>
        </p:nvSpPr>
        <p:spPr bwMode="gray">
          <a:xfrm>
            <a:off x="2311400" y="836613"/>
            <a:ext cx="6148388"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fr-FR" sz="1600" b="1" smtClean="0"/>
              <a:t>L’attaquant pose son piège sur un site internet (ou via un e-mail)</a:t>
            </a:r>
            <a:endParaRPr lang="fr-FR" sz="1600" b="1"/>
          </a:p>
        </p:txBody>
      </p:sp>
      <p:pic>
        <p:nvPicPr>
          <p:cNvPr id="20488" name="Picture 8"/>
          <p:cNvPicPr>
            <a:picLocks noChangeAspect="1" noChangeArrowheads="1"/>
          </p:cNvPicPr>
          <p:nvPr/>
        </p:nvPicPr>
        <p:blipFill>
          <a:blip r:embed="rId4" cstate="print"/>
          <a:srcRect/>
          <a:stretch>
            <a:fillRect/>
          </a:stretch>
        </p:blipFill>
        <p:spPr bwMode="gray">
          <a:xfrm>
            <a:off x="2463800" y="1484313"/>
            <a:ext cx="3505200" cy="1773237"/>
          </a:xfrm>
          <a:prstGeom prst="rect">
            <a:avLst/>
          </a:prstGeom>
          <a:noFill/>
          <a:ln w="9525">
            <a:noFill/>
            <a:miter lim="800000"/>
            <a:headEnd/>
            <a:tailEnd/>
          </a:ln>
        </p:spPr>
      </p:pic>
      <p:sp>
        <p:nvSpPr>
          <p:cNvPr id="20489" name="Oval 9"/>
          <p:cNvSpPr>
            <a:spLocks noChangeArrowheads="1"/>
          </p:cNvSpPr>
          <p:nvPr/>
        </p:nvSpPr>
        <p:spPr bwMode="auto">
          <a:xfrm>
            <a:off x="1854200" y="1047046"/>
            <a:ext cx="471488" cy="476071"/>
          </a:xfrm>
          <a:prstGeom prst="ellipse">
            <a:avLst/>
          </a:prstGeom>
          <a:solidFill>
            <a:srgbClr val="66FF66"/>
          </a:solidFill>
          <a:ln w="9525" algn="ctr">
            <a:solidFill>
              <a:schemeClr val="tx1"/>
            </a:solidFill>
            <a:round/>
            <a:headEnd/>
            <a:tailEnd/>
          </a:ln>
        </p:spPr>
        <p:txBody>
          <a:bodyPr anchor="ctr">
            <a:spAutoFit/>
          </a:bodyPr>
          <a:lstStyle/>
          <a:p>
            <a:r>
              <a:rPr lang="fr-FR" sz="1600" b="1" smtClean="0"/>
              <a:t>1</a:t>
            </a:r>
            <a:endParaRPr lang="fr-FR" sz="1600" b="1"/>
          </a:p>
        </p:txBody>
      </p:sp>
      <p:sp>
        <p:nvSpPr>
          <p:cNvPr id="20490" name="Rectangle 10"/>
          <p:cNvSpPr>
            <a:spLocks noChangeArrowheads="1"/>
          </p:cNvSpPr>
          <p:nvPr/>
        </p:nvSpPr>
        <p:spPr bwMode="gray">
          <a:xfrm>
            <a:off x="2278063" y="3667125"/>
            <a:ext cx="5181600" cy="266700"/>
          </a:xfrm>
          <a:prstGeom prst="rect">
            <a:avLst/>
          </a:prstGeom>
          <a:noFill/>
          <a:ln w="9525">
            <a:noFill/>
            <a:miter lim="800000"/>
            <a:headEnd/>
            <a:tailEnd/>
          </a:ln>
        </p:spPr>
        <p:txBody>
          <a:bodyPr lIns="92075" tIns="46038" rIns="92075" bIns="46038"/>
          <a:lstStyle/>
          <a:p>
            <a:pPr marL="342900" indent="-342900">
              <a:spcBef>
                <a:spcPct val="20000"/>
              </a:spcBef>
              <a:buFont typeface="Webdings" pitchFamily="18" charset="2"/>
              <a:buNone/>
            </a:pPr>
            <a:r>
              <a:rPr lang="fr-FR" sz="1600" b="1" smtClean="0"/>
              <a:t>Tout en étant logguer sur le site vulnérable, la victime parcourt le site de l’attaquant.</a:t>
            </a:r>
            <a:endParaRPr lang="fr-FR" sz="1600" b="1"/>
          </a:p>
        </p:txBody>
      </p:sp>
      <p:sp>
        <p:nvSpPr>
          <p:cNvPr id="20491" name="Rectangle 11"/>
          <p:cNvSpPr>
            <a:spLocks noChangeArrowheads="1"/>
          </p:cNvSpPr>
          <p:nvPr/>
        </p:nvSpPr>
        <p:spPr bwMode="gray">
          <a:xfrm>
            <a:off x="6732588" y="4835525"/>
            <a:ext cx="2335212" cy="1228725"/>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fr-FR" sz="1600" b="1" smtClean="0"/>
              <a:t>Le site vulnérable ne voie que des requêtes légitimes et effectue l’action demandée</a:t>
            </a:r>
            <a:endParaRPr lang="fr-FR" sz="1600" b="1"/>
          </a:p>
        </p:txBody>
      </p:sp>
      <p:sp>
        <p:nvSpPr>
          <p:cNvPr id="20492" name="Rectangle 12"/>
          <p:cNvSpPr>
            <a:spLocks noChangeArrowheads="1"/>
          </p:cNvSpPr>
          <p:nvPr/>
        </p:nvSpPr>
        <p:spPr bwMode="auto">
          <a:xfrm>
            <a:off x="3352800" y="5029200"/>
            <a:ext cx="2489200" cy="1323439"/>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pPr>
            <a:r>
              <a:rPr lang="fr-FR" sz="1600" b="1" smtClean="0"/>
              <a:t>Le tag &lt;img&gt; tag chargé par le navigateur envoie une requête GET (contenant des identifiants sur le site vulnérable)</a:t>
            </a:r>
            <a:endParaRPr lang="fr-FR" sz="1600" b="1"/>
          </a:p>
        </p:txBody>
      </p:sp>
      <p:grpSp>
        <p:nvGrpSpPr>
          <p:cNvPr id="2" name="Group 13"/>
          <p:cNvGrpSpPr>
            <a:grpSpLocks/>
          </p:cNvGrpSpPr>
          <p:nvPr/>
        </p:nvGrpSpPr>
        <p:grpSpPr bwMode="auto">
          <a:xfrm>
            <a:off x="6781800" y="2997200"/>
            <a:ext cx="1455738" cy="1412875"/>
            <a:chOff x="4336" y="1870"/>
            <a:chExt cx="917" cy="890"/>
          </a:xfrm>
        </p:grpSpPr>
        <p:sp>
          <p:nvSpPr>
            <p:cNvPr id="20501" name="Rectangle 14"/>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b="1" smtClean="0">
                  <a:solidFill>
                    <a:schemeClr val="bg1"/>
                  </a:solidFill>
                </a:rPr>
                <a:t>Custom Code</a:t>
              </a:r>
              <a:endParaRPr lang="fr-FR" sz="1000" b="1">
                <a:solidFill>
                  <a:schemeClr val="bg1"/>
                </a:solidFill>
              </a:endParaRPr>
            </a:p>
          </p:txBody>
        </p:sp>
        <p:sp>
          <p:nvSpPr>
            <p:cNvPr id="20502" name="Rectangle 15"/>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b="1" smtClean="0">
                  <a:solidFill>
                    <a:schemeClr val="bg1"/>
                  </a:solidFill>
                </a:rPr>
                <a:t>Accounts</a:t>
              </a:r>
              <a:endParaRPr lang="fr-FR" sz="1000" b="1">
                <a:solidFill>
                  <a:schemeClr val="bg1"/>
                </a:solidFill>
              </a:endParaRPr>
            </a:p>
          </p:txBody>
        </p:sp>
        <p:sp>
          <p:nvSpPr>
            <p:cNvPr id="20503" name="Rectangle 16"/>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b="1" smtClean="0">
                  <a:solidFill>
                    <a:schemeClr val="bg1"/>
                  </a:solidFill>
                </a:rPr>
                <a:t>Finance</a:t>
              </a:r>
              <a:endParaRPr lang="fr-FR" sz="1000" b="1">
                <a:solidFill>
                  <a:schemeClr val="bg1"/>
                </a:solidFill>
              </a:endParaRPr>
            </a:p>
          </p:txBody>
        </p:sp>
        <p:sp>
          <p:nvSpPr>
            <p:cNvPr id="20504" name="Rectangle 17"/>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b="1" smtClean="0">
                  <a:solidFill>
                    <a:schemeClr val="bg1"/>
                  </a:solidFill>
                </a:rPr>
                <a:t>Administration</a:t>
              </a:r>
              <a:endParaRPr lang="fr-FR" sz="1000" b="1">
                <a:solidFill>
                  <a:schemeClr val="bg1"/>
                </a:solidFill>
              </a:endParaRPr>
            </a:p>
          </p:txBody>
        </p:sp>
        <p:sp>
          <p:nvSpPr>
            <p:cNvPr id="20505" name="Rectangle 18"/>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b="1" smtClean="0">
                  <a:solidFill>
                    <a:schemeClr val="bg1"/>
                  </a:solidFill>
                </a:rPr>
                <a:t>Transactions</a:t>
              </a:r>
              <a:endParaRPr lang="fr-FR" sz="1000" b="1">
                <a:solidFill>
                  <a:schemeClr val="bg1"/>
                </a:solidFill>
              </a:endParaRPr>
            </a:p>
          </p:txBody>
        </p:sp>
        <p:sp>
          <p:nvSpPr>
            <p:cNvPr id="20506" name="Rectangle 19"/>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b="1" smtClean="0">
                  <a:solidFill>
                    <a:schemeClr val="bg1"/>
                  </a:solidFill>
                </a:rPr>
                <a:t>Communication</a:t>
              </a:r>
              <a:endParaRPr lang="fr-FR" sz="1000" b="1">
                <a:solidFill>
                  <a:schemeClr val="bg1"/>
                </a:solidFill>
              </a:endParaRPr>
            </a:p>
          </p:txBody>
        </p:sp>
        <p:sp>
          <p:nvSpPr>
            <p:cNvPr id="20507" name="Rectangle 20"/>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b="1" smtClean="0">
                  <a:solidFill>
                    <a:schemeClr val="bg1"/>
                  </a:solidFill>
                </a:rPr>
                <a:t>Knowledge Mgmt</a:t>
              </a:r>
              <a:endParaRPr lang="fr-FR" sz="1000" b="1">
                <a:solidFill>
                  <a:schemeClr val="bg1"/>
                </a:solidFill>
              </a:endParaRPr>
            </a:p>
          </p:txBody>
        </p:sp>
        <p:sp>
          <p:nvSpPr>
            <p:cNvPr id="20508" name="Rectangle 21"/>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b="1" smtClean="0">
                  <a:solidFill>
                    <a:schemeClr val="bg1"/>
                  </a:solidFill>
                </a:rPr>
                <a:t>E-Commerce</a:t>
              </a:r>
              <a:endParaRPr lang="fr-FR" sz="1000" b="1">
                <a:solidFill>
                  <a:schemeClr val="bg1"/>
                </a:solidFill>
              </a:endParaRPr>
            </a:p>
          </p:txBody>
        </p:sp>
        <p:sp>
          <p:nvSpPr>
            <p:cNvPr id="20509" name="Rectangle 22"/>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fr-FR" sz="1000" b="1" smtClean="0">
                  <a:solidFill>
                    <a:schemeClr val="bg1"/>
                  </a:solidFill>
                </a:rPr>
                <a:t>Bus. Functions</a:t>
              </a:r>
              <a:endParaRPr lang="fr-FR" sz="1000" b="1">
                <a:solidFill>
                  <a:schemeClr val="bg1"/>
                </a:solidFill>
              </a:endParaRPr>
            </a:p>
          </p:txBody>
        </p:sp>
      </p:grpSp>
      <p:pic>
        <p:nvPicPr>
          <p:cNvPr id="208919" name="Picture 23" descr="businesswoman"/>
          <p:cNvPicPr>
            <a:picLocks noChangeAspect="1" noChangeArrowheads="1"/>
          </p:cNvPicPr>
          <p:nvPr/>
        </p:nvPicPr>
        <p:blipFill>
          <a:blip r:embed="rId6" cstate="print"/>
          <a:srcRect/>
          <a:stretch>
            <a:fillRect/>
          </a:stretch>
        </p:blipFill>
        <p:spPr bwMode="auto">
          <a:xfrm>
            <a:off x="1143000" y="4594225"/>
            <a:ext cx="1050925" cy="1255713"/>
          </a:xfrm>
          <a:prstGeom prst="rect">
            <a:avLst/>
          </a:prstGeom>
          <a:noFill/>
          <a:effectLst>
            <a:outerShdw dist="107763" dir="2700000" algn="ctr" rotWithShape="0">
              <a:srgbClr val="808080">
                <a:alpha val="50000"/>
              </a:srgbClr>
            </a:outerShdw>
          </a:effectLst>
        </p:spPr>
      </p:pic>
      <p:sp>
        <p:nvSpPr>
          <p:cNvPr id="20495" name="Line 25"/>
          <p:cNvSpPr>
            <a:spLocks noChangeShapeType="1"/>
          </p:cNvSpPr>
          <p:nvPr/>
        </p:nvSpPr>
        <p:spPr bwMode="auto">
          <a:xfrm flipV="1">
            <a:off x="2209800" y="2743200"/>
            <a:ext cx="838200" cy="990600"/>
          </a:xfrm>
          <a:prstGeom prst="line">
            <a:avLst/>
          </a:prstGeom>
          <a:noFill/>
          <a:ln w="57150">
            <a:solidFill>
              <a:srgbClr val="FF3300"/>
            </a:solidFill>
            <a:round/>
            <a:headEnd/>
            <a:tailEnd type="triangle" w="med" len="med"/>
          </a:ln>
        </p:spPr>
        <p:txBody>
          <a:bodyPr>
            <a:spAutoFit/>
          </a:bodyPr>
          <a:lstStyle/>
          <a:p>
            <a:endParaRPr lang="fr-FR" sz="1600" b="1"/>
          </a:p>
        </p:txBody>
      </p:sp>
      <p:sp>
        <p:nvSpPr>
          <p:cNvPr id="20496" name="Line 26"/>
          <p:cNvSpPr>
            <a:spLocks noChangeShapeType="1"/>
          </p:cNvSpPr>
          <p:nvPr/>
        </p:nvSpPr>
        <p:spPr bwMode="auto">
          <a:xfrm flipH="1">
            <a:off x="5740400" y="4440238"/>
            <a:ext cx="965200" cy="1046162"/>
          </a:xfrm>
          <a:prstGeom prst="line">
            <a:avLst/>
          </a:prstGeom>
          <a:noFill/>
          <a:ln w="57150">
            <a:solidFill>
              <a:srgbClr val="FF3300"/>
            </a:solidFill>
            <a:round/>
            <a:headEnd type="triangle" w="med" len="med"/>
            <a:tailEnd/>
          </a:ln>
        </p:spPr>
        <p:txBody>
          <a:bodyPr>
            <a:spAutoFit/>
          </a:bodyPr>
          <a:lstStyle/>
          <a:p>
            <a:endParaRPr lang="fr-FR" sz="1600" b="1"/>
          </a:p>
        </p:txBody>
      </p:sp>
      <p:pic>
        <p:nvPicPr>
          <p:cNvPr id="20497" name="Picture 30"/>
          <p:cNvPicPr>
            <a:picLocks noChangeAspect="1" noChangeArrowheads="1"/>
          </p:cNvPicPr>
          <p:nvPr/>
        </p:nvPicPr>
        <p:blipFill>
          <a:blip r:embed="rId7" cstate="print"/>
          <a:srcRect l="-526" t="15096" r="-526" b="52792"/>
          <a:stretch>
            <a:fillRect/>
          </a:stretch>
        </p:blipFill>
        <p:spPr bwMode="auto">
          <a:xfrm>
            <a:off x="2454275" y="1697038"/>
            <a:ext cx="3535363" cy="1412875"/>
          </a:xfrm>
          <a:prstGeom prst="rect">
            <a:avLst/>
          </a:prstGeom>
          <a:noFill/>
          <a:ln w="9525" algn="ctr">
            <a:noFill/>
            <a:miter lim="800000"/>
            <a:headEnd/>
            <a:tailEnd/>
          </a:ln>
        </p:spPr>
      </p:pic>
      <p:sp>
        <p:nvSpPr>
          <p:cNvPr id="20498" name="Rectangle 27"/>
          <p:cNvSpPr>
            <a:spLocks noChangeArrowheads="1"/>
          </p:cNvSpPr>
          <p:nvPr/>
        </p:nvSpPr>
        <p:spPr bwMode="auto">
          <a:xfrm>
            <a:off x="3627438" y="2424113"/>
            <a:ext cx="2255837" cy="830997"/>
          </a:xfrm>
          <a:prstGeom prst="rect">
            <a:avLst/>
          </a:prstGeom>
          <a:solidFill>
            <a:srgbClr val="FFFFCC"/>
          </a:solidFill>
          <a:ln w="9525" algn="ctr">
            <a:noFill/>
            <a:miter lim="800000"/>
            <a:headEnd/>
            <a:tailEnd/>
          </a:ln>
        </p:spPr>
        <p:txBody>
          <a:bodyPr>
            <a:spAutoFit/>
          </a:bodyPr>
          <a:lstStyle/>
          <a:p>
            <a:pPr>
              <a:spcBef>
                <a:spcPct val="50000"/>
              </a:spcBef>
              <a:buClr>
                <a:schemeClr val="tx1"/>
              </a:buClr>
              <a:buSzPct val="90000"/>
            </a:pPr>
            <a:r>
              <a:rPr lang="fr-FR" sz="1600" b="1" smtClean="0"/>
              <a:t>Un tag chaché &lt;img&gt; contient une attaque vers un site vulnérable</a:t>
            </a:r>
            <a:endParaRPr lang="fr-FR" sz="1600" b="1"/>
          </a:p>
        </p:txBody>
      </p:sp>
      <p:sp>
        <p:nvSpPr>
          <p:cNvPr id="20499" name="Rectangle 28"/>
          <p:cNvSpPr>
            <a:spLocks noChangeArrowheads="1"/>
          </p:cNvSpPr>
          <p:nvPr/>
        </p:nvSpPr>
        <p:spPr bwMode="gray">
          <a:xfrm>
            <a:off x="6553200" y="2133600"/>
            <a:ext cx="2362200" cy="4572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fr-FR" sz="1600" b="1" smtClean="0"/>
              <a:t>Application vulnérable au CSRF</a:t>
            </a:r>
            <a:endParaRPr lang="fr-FR" sz="1600" b="1"/>
          </a:p>
        </p:txBody>
      </p:sp>
      <p:sp>
        <p:nvSpPr>
          <p:cNvPr id="20500" name="Freeform 29"/>
          <p:cNvSpPr>
            <a:spLocks/>
          </p:cNvSpPr>
          <p:nvPr/>
        </p:nvSpPr>
        <p:spPr bwMode="auto">
          <a:xfrm>
            <a:off x="5105400" y="3276600"/>
            <a:ext cx="671512" cy="338554"/>
          </a:xfrm>
          <a:custGeom>
            <a:avLst/>
            <a:gdLst>
              <a:gd name="T0" fmla="*/ 2147483647 w 333"/>
              <a:gd name="T1" fmla="*/ 0 h 1309"/>
              <a:gd name="T2" fmla="*/ 2147483647 w 333"/>
              <a:gd name="T3" fmla="*/ 2147483647 h 1309"/>
              <a:gd name="T4" fmla="*/ 2147483647 w 333"/>
              <a:gd name="T5" fmla="*/ 2147483647 h 1309"/>
              <a:gd name="T6" fmla="*/ 2147483647 w 333"/>
              <a:gd name="T7" fmla="*/ 2147483647 h 1309"/>
              <a:gd name="T8" fmla="*/ 0 60000 65536"/>
              <a:gd name="T9" fmla="*/ 0 60000 65536"/>
              <a:gd name="T10" fmla="*/ 0 60000 65536"/>
              <a:gd name="T11" fmla="*/ 0 60000 65536"/>
              <a:gd name="T12" fmla="*/ 0 w 333"/>
              <a:gd name="T13" fmla="*/ 0 h 1309"/>
              <a:gd name="T14" fmla="*/ 333 w 333"/>
              <a:gd name="T15" fmla="*/ 1309 h 1309"/>
            </a:gdLst>
            <a:ahLst/>
            <a:cxnLst>
              <a:cxn ang="T8">
                <a:pos x="T0" y="T1"/>
              </a:cxn>
              <a:cxn ang="T9">
                <a:pos x="T2" y="T3"/>
              </a:cxn>
              <a:cxn ang="T10">
                <a:pos x="T4" y="T5"/>
              </a:cxn>
              <a:cxn ang="T11">
                <a:pos x="T6" y="T7"/>
              </a:cxn>
            </a:cxnLst>
            <a:rect l="T12" t="T13" r="T14" b="T15"/>
            <a:pathLst>
              <a:path w="333" h="1309">
                <a:moveTo>
                  <a:pt x="218" y="0"/>
                </a:moveTo>
                <a:cubicBezTo>
                  <a:pt x="231" y="86"/>
                  <a:pt x="333" y="363"/>
                  <a:pt x="299" y="516"/>
                </a:cubicBezTo>
                <a:cubicBezTo>
                  <a:pt x="265" y="669"/>
                  <a:pt x="32" y="788"/>
                  <a:pt x="16" y="920"/>
                </a:cubicBezTo>
                <a:cubicBezTo>
                  <a:pt x="0" y="1052"/>
                  <a:pt x="163" y="1228"/>
                  <a:pt x="201" y="1309"/>
                </a:cubicBezTo>
              </a:path>
            </a:pathLst>
          </a:custGeom>
          <a:noFill/>
          <a:ln w="57150">
            <a:solidFill>
              <a:srgbClr val="FF0000"/>
            </a:solidFill>
            <a:round/>
            <a:headEnd/>
            <a:tailEnd type="triangle" w="med" len="med"/>
          </a:ln>
        </p:spPr>
        <p:txBody>
          <a:bodyPr>
            <a:spAutoFit/>
          </a:bodyPr>
          <a:lstStyle/>
          <a:p>
            <a:endParaRPr lang="fr-FR" sz="1600" b="1"/>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8852" name="Picture 4" descr="fortress"/>
          <p:cNvPicPr>
            <a:picLocks noChangeAspect="1" noChangeArrowheads="1"/>
          </p:cNvPicPr>
          <p:nvPr/>
        </p:nvPicPr>
        <p:blipFill>
          <a:blip r:embed="rId4" cstate="print"/>
          <a:srcRect/>
          <a:stretch>
            <a:fillRect/>
          </a:stretch>
        </p:blipFill>
        <p:spPr bwMode="auto">
          <a:xfrm>
            <a:off x="7010400" y="4535488"/>
            <a:ext cx="2019300" cy="1712912"/>
          </a:xfrm>
          <a:prstGeom prst="rect">
            <a:avLst/>
          </a:prstGeom>
          <a:noFill/>
          <a:ln w="9525">
            <a:noFill/>
            <a:miter lim="800000"/>
            <a:headEnd/>
            <a:tailEnd/>
          </a:ln>
        </p:spPr>
      </p:pic>
      <p:sp>
        <p:nvSpPr>
          <p:cNvPr id="718850" name="Rectangle 2"/>
          <p:cNvSpPr>
            <a:spLocks noGrp="1" noChangeArrowheads="1"/>
          </p:cNvSpPr>
          <p:nvPr>
            <p:ph type="title"/>
          </p:nvPr>
        </p:nvSpPr>
        <p:spPr/>
        <p:txBody>
          <a:bodyPr/>
          <a:lstStyle/>
          <a:p>
            <a:pPr eaLnBrk="1" hangingPunct="1"/>
            <a:r>
              <a:rPr lang="en-US" dirty="0" smtClean="0"/>
              <a:t>A5 – </a:t>
            </a:r>
            <a:r>
              <a:rPr lang="en-US" dirty="0" err="1" smtClean="0"/>
              <a:t>Contre</a:t>
            </a:r>
            <a:r>
              <a:rPr lang="en-US" dirty="0" smtClean="0"/>
              <a:t> </a:t>
            </a:r>
            <a:r>
              <a:rPr lang="en-US" dirty="0" err="1" smtClean="0"/>
              <a:t>Mesure</a:t>
            </a:r>
            <a:endParaRPr lang="en-US" dirty="0" smtClean="0"/>
          </a:p>
        </p:txBody>
      </p:sp>
      <p:sp>
        <p:nvSpPr>
          <p:cNvPr id="718851" name="Rectangle 3"/>
          <p:cNvSpPr>
            <a:spLocks noGrp="1" noChangeArrowheads="1"/>
          </p:cNvSpPr>
          <p:nvPr>
            <p:ph idx="1"/>
          </p:nvPr>
        </p:nvSpPr>
        <p:spPr/>
        <p:txBody>
          <a:bodyPr/>
          <a:lstStyle/>
          <a:p>
            <a:pPr eaLnBrk="1" hangingPunct="1">
              <a:lnSpc>
                <a:spcPct val="65000"/>
              </a:lnSpc>
            </a:pPr>
            <a:r>
              <a:rPr lang="fr-FR" sz="1800" dirty="0" smtClean="0"/>
              <a:t>Ajouter un jeton, non envoyé automatiquement, a toutes les requêtes sensibles.</a:t>
            </a:r>
          </a:p>
          <a:p>
            <a:pPr lvl="1" eaLnBrk="1" hangingPunct="1">
              <a:lnSpc>
                <a:spcPct val="65000"/>
              </a:lnSpc>
            </a:pPr>
            <a:r>
              <a:rPr lang="fr-FR" sz="1600" dirty="0" smtClean="0"/>
              <a:t>Cela rend impossible pour l’attaquant de soumettre une requête valide.</a:t>
            </a:r>
          </a:p>
          <a:p>
            <a:pPr lvl="2" eaLnBrk="1" hangingPunct="1">
              <a:lnSpc>
                <a:spcPct val="65000"/>
              </a:lnSpc>
            </a:pPr>
            <a:r>
              <a:rPr lang="fr-FR" sz="1600" dirty="0" smtClean="0"/>
              <a:t>(sauf si en plus il y a une faille XSS)</a:t>
            </a:r>
          </a:p>
          <a:p>
            <a:pPr lvl="1" eaLnBrk="1" hangingPunct="1">
              <a:lnSpc>
                <a:spcPct val="65000"/>
              </a:lnSpc>
            </a:pPr>
            <a:r>
              <a:rPr lang="fr-FR" sz="1600" dirty="0" smtClean="0"/>
              <a:t>Ces jetons doivent être surs </a:t>
            </a:r>
            <a:r>
              <a:rPr lang="fr-FR" sz="1600" dirty="0" err="1" smtClean="0"/>
              <a:t>cryptographiquement</a:t>
            </a:r>
            <a:r>
              <a:rPr lang="fr-FR" sz="1600" dirty="0" smtClean="0"/>
              <a:t>.</a:t>
            </a:r>
          </a:p>
          <a:p>
            <a:pPr eaLnBrk="1" hangingPunct="1">
              <a:lnSpc>
                <a:spcPct val="65000"/>
              </a:lnSpc>
            </a:pPr>
            <a:r>
              <a:rPr lang="fr-FR" sz="1800" dirty="0" smtClean="0"/>
              <a:t>Options</a:t>
            </a:r>
          </a:p>
          <a:p>
            <a:pPr lvl="1" eaLnBrk="1" hangingPunct="1">
              <a:lnSpc>
                <a:spcPct val="65000"/>
              </a:lnSpc>
            </a:pPr>
            <a:r>
              <a:rPr lang="fr-FR" sz="1600" dirty="0" smtClean="0"/>
              <a:t>Stocker un seul jeton dans la session et l’ajouter a tous les formulaire et liens</a:t>
            </a:r>
          </a:p>
          <a:p>
            <a:pPr lvl="2" eaLnBrk="1" hangingPunct="1">
              <a:lnSpc>
                <a:spcPct val="65000"/>
              </a:lnSpc>
            </a:pPr>
            <a:r>
              <a:rPr lang="fr-FR" sz="1400" b="1" dirty="0" smtClean="0"/>
              <a:t>Champ caché: </a:t>
            </a:r>
            <a:r>
              <a:rPr lang="fr-FR" sz="1400" b="1" dirty="0" smtClean="0">
                <a:latin typeface="Courier New" pitchFamily="49" charset="0"/>
                <a:cs typeface="Courier New" pitchFamily="49" charset="0"/>
              </a:rPr>
              <a:t>&lt;input </a:t>
            </a:r>
            <a:r>
              <a:rPr lang="fr-FR" sz="1400" b="1" dirty="0" err="1" smtClean="0">
                <a:latin typeface="Courier New" pitchFamily="49" charset="0"/>
                <a:cs typeface="Courier New" pitchFamily="49" charset="0"/>
              </a:rPr>
              <a:t>name</a:t>
            </a:r>
            <a:r>
              <a:rPr lang="fr-FR" sz="1400" b="1" dirty="0" smtClean="0">
                <a:latin typeface="Courier New" pitchFamily="49" charset="0"/>
                <a:cs typeface="Courier New" pitchFamily="49" charset="0"/>
              </a:rPr>
              <a:t>="</a:t>
            </a:r>
            <a:r>
              <a:rPr lang="fr-FR" sz="1400" b="1" dirty="0" err="1" smtClean="0">
                <a:latin typeface="Courier New" pitchFamily="49" charset="0"/>
                <a:cs typeface="Courier New" pitchFamily="49" charset="0"/>
              </a:rPr>
              <a:t>token</a:t>
            </a:r>
            <a:r>
              <a:rPr lang="fr-FR" sz="1400" b="1" dirty="0" smtClean="0">
                <a:latin typeface="Courier New" pitchFamily="49" charset="0"/>
                <a:cs typeface="Courier New" pitchFamily="49" charset="0"/>
              </a:rPr>
              <a:t>" value="</a:t>
            </a:r>
            <a:r>
              <a:rPr lang="fr-FR" sz="1400" b="1" dirty="0" smtClean="0">
                <a:solidFill>
                  <a:srgbClr val="FF3300"/>
                </a:solidFill>
                <a:latin typeface="Courier New" pitchFamily="49" charset="0"/>
              </a:rPr>
              <a:t>687965fdfaew87agrde</a:t>
            </a:r>
            <a:r>
              <a:rPr lang="fr-FR" sz="1400" b="1" dirty="0" smtClean="0">
                <a:latin typeface="Courier New" pitchFamily="49" charset="0"/>
                <a:cs typeface="Courier New" pitchFamily="49" charset="0"/>
              </a:rPr>
              <a:t>" type="</a:t>
            </a:r>
            <a:r>
              <a:rPr lang="fr-FR" sz="1400" b="1" dirty="0" err="1" smtClean="0">
                <a:latin typeface="Courier New" pitchFamily="49" charset="0"/>
                <a:cs typeface="Courier New" pitchFamily="49" charset="0"/>
              </a:rPr>
              <a:t>hidden</a:t>
            </a:r>
            <a:r>
              <a:rPr lang="fr-FR" sz="1400" b="1" dirty="0" smtClean="0">
                <a:latin typeface="Courier New" pitchFamily="49" charset="0"/>
                <a:cs typeface="Courier New" pitchFamily="49" charset="0"/>
              </a:rPr>
              <a:t>"/&gt;</a:t>
            </a:r>
            <a:endParaRPr lang="fr-FR" sz="1400" b="1" dirty="0" smtClean="0">
              <a:solidFill>
                <a:srgbClr val="FF3300"/>
              </a:solidFill>
            </a:endParaRPr>
          </a:p>
          <a:p>
            <a:pPr lvl="2" eaLnBrk="1" hangingPunct="1">
              <a:lnSpc>
                <a:spcPct val="65000"/>
              </a:lnSpc>
            </a:pPr>
            <a:r>
              <a:rPr lang="fr-FR" sz="1400" b="1" dirty="0" smtClean="0"/>
              <a:t>Utiliser un URL : </a:t>
            </a:r>
            <a:r>
              <a:rPr lang="fr-FR" sz="1400" b="1" dirty="0" smtClean="0">
                <a:latin typeface="Courier New" pitchFamily="49" charset="0"/>
              </a:rPr>
              <a:t>/accounts/</a:t>
            </a:r>
            <a:r>
              <a:rPr lang="fr-FR" sz="1400" b="1" dirty="0" smtClean="0">
                <a:solidFill>
                  <a:srgbClr val="FF0000"/>
                </a:solidFill>
                <a:latin typeface="Courier New" pitchFamily="49" charset="0"/>
              </a:rPr>
              <a:t>687965fdfaew87agrde</a:t>
            </a:r>
          </a:p>
          <a:p>
            <a:pPr lvl="2" eaLnBrk="1" hangingPunct="1">
              <a:lnSpc>
                <a:spcPct val="65000"/>
              </a:lnSpc>
            </a:pPr>
            <a:r>
              <a:rPr lang="fr-FR" sz="1400" b="1" dirty="0" smtClean="0"/>
              <a:t>Utiliser un jeton de formulaire: </a:t>
            </a:r>
            <a:r>
              <a:rPr lang="fr-FR" sz="1400" b="1" dirty="0" smtClean="0">
                <a:latin typeface="Courier New" pitchFamily="49" charset="0"/>
              </a:rPr>
              <a:t>/</a:t>
            </a:r>
            <a:r>
              <a:rPr lang="fr-FR" sz="1400" b="1" dirty="0" err="1" smtClean="0">
                <a:latin typeface="Courier New" pitchFamily="49" charset="0"/>
              </a:rPr>
              <a:t>accounts?auth</a:t>
            </a:r>
            <a:r>
              <a:rPr lang="fr-FR" sz="1400" b="1" dirty="0" smtClean="0">
                <a:latin typeface="Courier New" pitchFamily="49" charset="0"/>
              </a:rPr>
              <a:t>=</a:t>
            </a:r>
            <a:r>
              <a:rPr lang="fr-FR" sz="1400" b="1" dirty="0" smtClean="0">
                <a:solidFill>
                  <a:srgbClr val="FF0000"/>
                </a:solidFill>
                <a:latin typeface="Courier New" pitchFamily="49" charset="0"/>
              </a:rPr>
              <a:t>687965fdfaew87agrde</a:t>
            </a:r>
            <a:r>
              <a:rPr lang="fr-FR" b="1" dirty="0" smtClean="0">
                <a:solidFill>
                  <a:srgbClr val="FF0000"/>
                </a:solidFill>
              </a:rPr>
              <a:t> </a:t>
            </a:r>
            <a:r>
              <a:rPr lang="fr-FR" b="1" dirty="0" smtClean="0"/>
              <a:t>…</a:t>
            </a:r>
          </a:p>
          <a:p>
            <a:pPr lvl="1" eaLnBrk="1" hangingPunct="1">
              <a:lnSpc>
                <a:spcPct val="65000"/>
              </a:lnSpc>
            </a:pPr>
            <a:r>
              <a:rPr lang="fr-FR" sz="1600" dirty="0" smtClean="0"/>
              <a:t>Attention a ne pas exposer le jeton dans l’</a:t>
            </a:r>
            <a:r>
              <a:rPr lang="fr-FR" sz="1600" dirty="0" err="1" smtClean="0"/>
              <a:t>entete</a:t>
            </a:r>
            <a:r>
              <a:rPr lang="fr-FR" sz="1600" dirty="0" smtClean="0"/>
              <a:t> “</a:t>
            </a:r>
            <a:r>
              <a:rPr lang="fr-FR" sz="1600" dirty="0" err="1" smtClean="0"/>
              <a:t>referer</a:t>
            </a:r>
            <a:r>
              <a:rPr lang="fr-FR" sz="1600" dirty="0" smtClean="0"/>
              <a:t>”</a:t>
            </a:r>
          </a:p>
          <a:p>
            <a:pPr lvl="2" eaLnBrk="1" hangingPunct="1">
              <a:lnSpc>
                <a:spcPct val="65000"/>
              </a:lnSpc>
            </a:pPr>
            <a:r>
              <a:rPr lang="fr-FR" sz="1600" dirty="0" smtClean="0"/>
              <a:t>Utiliser de préférence un champ caché.</a:t>
            </a:r>
          </a:p>
          <a:p>
            <a:pPr lvl="1" eaLnBrk="1" hangingPunct="1">
              <a:lnSpc>
                <a:spcPct val="65000"/>
              </a:lnSpc>
            </a:pPr>
            <a:r>
              <a:rPr lang="fr-FR" sz="1600" dirty="0" smtClean="0"/>
              <a:t>Utiliser un jeton unique par fonction.</a:t>
            </a:r>
          </a:p>
          <a:p>
            <a:pPr lvl="1" eaLnBrk="1" hangingPunct="1">
              <a:lnSpc>
                <a:spcPct val="65000"/>
              </a:lnSpc>
            </a:pPr>
            <a:r>
              <a:rPr lang="fr-FR" sz="1600" dirty="0" smtClean="0"/>
              <a:t>Il est recommandé d’ajouter un second niveau d’authentification pour une transaction sensible</a:t>
            </a:r>
          </a:p>
          <a:p>
            <a:pPr lvl="2" eaLnBrk="1" hangingPunct="1">
              <a:lnSpc>
                <a:spcPct val="65000"/>
              </a:lnSpc>
            </a:pPr>
            <a:endParaRPr lang="fr-FR" sz="1400" dirty="0" smtClean="0"/>
          </a:p>
          <a:p>
            <a:pPr eaLnBrk="1" hangingPunct="1">
              <a:lnSpc>
                <a:spcPct val="65000"/>
              </a:lnSpc>
            </a:pPr>
            <a:r>
              <a:rPr lang="fr-FR" sz="1800" dirty="0" smtClean="0"/>
              <a:t>Ne pas laisser un attaquant stocker des attaques sur le site</a:t>
            </a:r>
          </a:p>
          <a:p>
            <a:pPr lvl="1" eaLnBrk="1" hangingPunct="1">
              <a:lnSpc>
                <a:spcPct val="65000"/>
              </a:lnSpc>
            </a:pPr>
            <a:r>
              <a:rPr lang="fr-FR" sz="1600" dirty="0" smtClean="0"/>
              <a:t>Encoder proprement les données d’entrées</a:t>
            </a:r>
          </a:p>
          <a:p>
            <a:pPr lvl="1" eaLnBrk="1" hangingPunct="1">
              <a:lnSpc>
                <a:spcPct val="65000"/>
              </a:lnSpc>
            </a:pPr>
            <a:r>
              <a:rPr lang="fr-FR" sz="1600" dirty="0" smtClean="0"/>
              <a:t>Cela permet de limiter la majorité des interpréteurs de liens</a:t>
            </a:r>
          </a:p>
          <a:p>
            <a:pPr lvl="3" eaLnBrk="1" hangingPunct="1">
              <a:lnSpc>
                <a:spcPct val="65000"/>
              </a:lnSpc>
            </a:pPr>
            <a:endParaRPr lang="fr-FR" dirty="0" smtClean="0"/>
          </a:p>
          <a:p>
            <a:pPr eaLnBrk="1" hangingPunct="1">
              <a:lnSpc>
                <a:spcPct val="65000"/>
              </a:lnSpc>
              <a:buNone/>
            </a:pPr>
            <a:r>
              <a:rPr lang="fr-FR" sz="1400" dirty="0" smtClean="0"/>
              <a:t>Voir </a:t>
            </a:r>
            <a:r>
              <a:rPr lang="fr-FR" sz="1400" dirty="0" smtClean="0">
                <a:hlinkClick r:id="rId5"/>
              </a:rPr>
              <a:t>www.owasp.org/index.php/CSRF_Prevention_Cheat_Sheet</a:t>
            </a:r>
            <a:r>
              <a:rPr lang="fr-FR" sz="1400" dirty="0" smtClean="0"/>
              <a:t> pour plus de détails</a:t>
            </a:r>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fr-FR" smtClean="0"/>
              <a:t>A6 – Mauvaise configuration</a:t>
            </a:r>
          </a:p>
        </p:txBody>
      </p:sp>
      <p:graphicFrame>
        <p:nvGraphicFramePr>
          <p:cNvPr id="4" name="Diagram 3"/>
          <p:cNvGraphicFramePr/>
          <p:nvPr/>
        </p:nvGraphicFramePr>
        <p:xfrm>
          <a:off x="381000" y="914400"/>
          <a:ext cx="8305800" cy="52578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Line 36"/>
          <p:cNvSpPr>
            <a:spLocks noChangeShapeType="1"/>
          </p:cNvSpPr>
          <p:nvPr/>
        </p:nvSpPr>
        <p:spPr bwMode="auto">
          <a:xfrm flipH="1">
            <a:off x="4529138" y="5029200"/>
            <a:ext cx="0" cy="990600"/>
          </a:xfrm>
          <a:prstGeom prst="line">
            <a:avLst/>
          </a:prstGeom>
          <a:noFill/>
          <a:ln w="127000">
            <a:solidFill>
              <a:schemeClr val="tx1"/>
            </a:solidFill>
            <a:round/>
            <a:headEnd/>
            <a:tailEnd/>
          </a:ln>
        </p:spPr>
        <p:txBody>
          <a:bodyPr anchor="ctr"/>
          <a:lstStyle/>
          <a:p>
            <a:endParaRPr lang="en-US"/>
          </a:p>
        </p:txBody>
      </p:sp>
      <p:sp>
        <p:nvSpPr>
          <p:cNvPr id="22531" name="AutoShape 37"/>
          <p:cNvSpPr>
            <a:spLocks noChangeArrowheads="1"/>
          </p:cNvSpPr>
          <p:nvPr/>
        </p:nvSpPr>
        <p:spPr bwMode="auto">
          <a:xfrm>
            <a:off x="4351338" y="4978400"/>
            <a:ext cx="388937" cy="515938"/>
          </a:xfrm>
          <a:prstGeom prst="can">
            <a:avLst>
              <a:gd name="adj" fmla="val 33163"/>
            </a:avLst>
          </a:prstGeom>
          <a:solidFill>
            <a:srgbClr val="FFFF00"/>
          </a:solidFill>
          <a:ln w="12700">
            <a:solidFill>
              <a:schemeClr val="tx1"/>
            </a:solidFill>
            <a:round/>
            <a:headEnd/>
            <a:tailEnd/>
          </a:ln>
        </p:spPr>
        <p:txBody>
          <a:bodyPr wrap="none" anchor="ctr"/>
          <a:lstStyle/>
          <a:p>
            <a:endParaRPr lang="en-US"/>
          </a:p>
        </p:txBody>
      </p:sp>
      <p:sp>
        <p:nvSpPr>
          <p:cNvPr id="22532" name="Rectangle 38"/>
          <p:cNvSpPr>
            <a:spLocks noChangeArrowheads="1"/>
          </p:cNvSpPr>
          <p:nvPr/>
        </p:nvSpPr>
        <p:spPr bwMode="ltGray">
          <a:xfrm>
            <a:off x="3917950" y="5111750"/>
            <a:ext cx="1227138"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Hardened OS</a:t>
            </a:r>
          </a:p>
        </p:txBody>
      </p:sp>
      <p:sp>
        <p:nvSpPr>
          <p:cNvPr id="22533" name="Rectangle 39"/>
          <p:cNvSpPr>
            <a:spLocks noChangeArrowheads="1"/>
          </p:cNvSpPr>
          <p:nvPr/>
        </p:nvSpPr>
        <p:spPr bwMode="ltGray">
          <a:xfrm>
            <a:off x="3903663" y="47783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Web Server</a:t>
            </a:r>
          </a:p>
        </p:txBody>
      </p:sp>
      <p:sp>
        <p:nvSpPr>
          <p:cNvPr id="22534" name="Rectangle 40"/>
          <p:cNvSpPr>
            <a:spLocks noChangeArrowheads="1"/>
          </p:cNvSpPr>
          <p:nvPr/>
        </p:nvSpPr>
        <p:spPr bwMode="ltGray">
          <a:xfrm>
            <a:off x="3903663" y="44354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App Server</a:t>
            </a:r>
          </a:p>
        </p:txBody>
      </p:sp>
      <p:sp>
        <p:nvSpPr>
          <p:cNvPr id="22535" name="Rectangle 52"/>
          <p:cNvSpPr>
            <a:spLocks noChangeArrowheads="1"/>
          </p:cNvSpPr>
          <p:nvPr/>
        </p:nvSpPr>
        <p:spPr bwMode="ltGray">
          <a:xfrm>
            <a:off x="3900488" y="4114800"/>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Framework</a:t>
            </a:r>
          </a:p>
        </p:txBody>
      </p:sp>
      <p:sp>
        <p:nvSpPr>
          <p:cNvPr id="22536" name="AutoShape 41"/>
          <p:cNvSpPr>
            <a:spLocks noChangeArrowheads="1"/>
          </p:cNvSpPr>
          <p:nvPr/>
        </p:nvSpPr>
        <p:spPr bwMode="auto">
          <a:xfrm>
            <a:off x="4351338" y="3867150"/>
            <a:ext cx="385762" cy="171450"/>
          </a:xfrm>
          <a:prstGeom prst="can">
            <a:avLst>
              <a:gd name="adj" fmla="val 36056"/>
            </a:avLst>
          </a:prstGeom>
          <a:solidFill>
            <a:srgbClr val="FFFF00"/>
          </a:solidFill>
          <a:ln w="12700">
            <a:solidFill>
              <a:schemeClr val="tx1"/>
            </a:solidFill>
            <a:round/>
            <a:headEnd/>
            <a:tailEnd/>
          </a:ln>
        </p:spPr>
        <p:txBody>
          <a:bodyPr wrap="none" anchor="ctr"/>
          <a:lstStyle/>
          <a:p>
            <a:endParaRPr lang="en-US"/>
          </a:p>
        </p:txBody>
      </p:sp>
      <p:sp>
        <p:nvSpPr>
          <p:cNvPr id="22537" name="Line 42"/>
          <p:cNvSpPr>
            <a:spLocks noChangeShapeType="1"/>
          </p:cNvSpPr>
          <p:nvPr/>
        </p:nvSpPr>
        <p:spPr bwMode="auto">
          <a:xfrm flipH="1">
            <a:off x="4545013" y="3452813"/>
            <a:ext cx="1587" cy="482600"/>
          </a:xfrm>
          <a:prstGeom prst="line">
            <a:avLst/>
          </a:prstGeom>
          <a:noFill/>
          <a:ln w="127000">
            <a:solidFill>
              <a:schemeClr val="tx1"/>
            </a:solidFill>
            <a:round/>
            <a:headEnd/>
            <a:tailEnd/>
          </a:ln>
        </p:spPr>
        <p:txBody>
          <a:bodyPr anchor="ctr"/>
          <a:lstStyle/>
          <a:p>
            <a:endParaRPr lang="en-US"/>
          </a:p>
        </p:txBody>
      </p:sp>
      <p:sp>
        <p:nvSpPr>
          <p:cNvPr id="22538" name="Rectangle 2"/>
          <p:cNvSpPr>
            <a:spLocks noGrp="1" noChangeArrowheads="1"/>
          </p:cNvSpPr>
          <p:nvPr>
            <p:ph type="title"/>
          </p:nvPr>
        </p:nvSpPr>
        <p:spPr/>
        <p:txBody>
          <a:bodyPr/>
          <a:lstStyle/>
          <a:p>
            <a:r>
              <a:rPr lang="en-US" dirty="0" err="1" smtClean="0"/>
              <a:t>Mauvaise</a:t>
            </a:r>
            <a:r>
              <a:rPr lang="en-US" dirty="0" smtClean="0"/>
              <a:t> configuration </a:t>
            </a:r>
            <a:r>
              <a:rPr lang="en-US" dirty="0" err="1" smtClean="0"/>
              <a:t>illustrée</a:t>
            </a:r>
            <a:endParaRPr lang="en-US" dirty="0" smtClean="0"/>
          </a:p>
        </p:txBody>
      </p:sp>
      <p:sp>
        <p:nvSpPr>
          <p:cNvPr id="22539" name="Rectangle 54"/>
          <p:cNvSpPr>
            <a:spLocks noChangeArrowheads="1"/>
          </p:cNvSpPr>
          <p:nvPr/>
        </p:nvSpPr>
        <p:spPr bwMode="ltGray">
          <a:xfrm>
            <a:off x="3797300" y="3282950"/>
            <a:ext cx="1455738"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App Configuration</a:t>
            </a:r>
          </a:p>
        </p:txBody>
      </p:sp>
      <p:sp>
        <p:nvSpPr>
          <p:cNvPr id="22540" name="Rectangle 43"/>
          <p:cNvSpPr>
            <a:spLocks noChangeArrowheads="1"/>
          </p:cNvSpPr>
          <p:nvPr/>
        </p:nvSpPr>
        <p:spPr bwMode="ltGray">
          <a:xfrm>
            <a:off x="3802063" y="2952750"/>
            <a:ext cx="1455737"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Custom Code</a:t>
            </a:r>
          </a:p>
        </p:txBody>
      </p:sp>
      <p:sp>
        <p:nvSpPr>
          <p:cNvPr id="22541" name="Rectangle 44"/>
          <p:cNvSpPr>
            <a:spLocks noChangeArrowheads="1"/>
          </p:cNvSpPr>
          <p:nvPr/>
        </p:nvSpPr>
        <p:spPr bwMode="ltGray">
          <a:xfrm rot="-5400000">
            <a:off x="3223419"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Accounts</a:t>
            </a:r>
          </a:p>
        </p:txBody>
      </p:sp>
      <p:sp>
        <p:nvSpPr>
          <p:cNvPr id="22542" name="Rectangle 45"/>
          <p:cNvSpPr>
            <a:spLocks noChangeArrowheads="1"/>
          </p:cNvSpPr>
          <p:nvPr/>
        </p:nvSpPr>
        <p:spPr bwMode="ltGray">
          <a:xfrm rot="-5400000">
            <a:off x="3406775" y="21955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Finance</a:t>
            </a:r>
          </a:p>
        </p:txBody>
      </p:sp>
      <p:sp>
        <p:nvSpPr>
          <p:cNvPr id="22543" name="Rectangle 46"/>
          <p:cNvSpPr>
            <a:spLocks noChangeArrowheads="1"/>
          </p:cNvSpPr>
          <p:nvPr/>
        </p:nvSpPr>
        <p:spPr bwMode="ltGray">
          <a:xfrm rot="-5400000">
            <a:off x="3602832"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Administration</a:t>
            </a:r>
          </a:p>
        </p:txBody>
      </p:sp>
      <p:sp>
        <p:nvSpPr>
          <p:cNvPr id="22544" name="Rectangle 47"/>
          <p:cNvSpPr>
            <a:spLocks noChangeArrowheads="1"/>
          </p:cNvSpPr>
          <p:nvPr/>
        </p:nvSpPr>
        <p:spPr bwMode="ltGray">
          <a:xfrm rot="-5400000">
            <a:off x="3781425" y="21955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Transactions</a:t>
            </a:r>
          </a:p>
        </p:txBody>
      </p:sp>
      <p:sp>
        <p:nvSpPr>
          <p:cNvPr id="22545" name="Rectangle 48"/>
          <p:cNvSpPr>
            <a:spLocks noChangeArrowheads="1"/>
          </p:cNvSpPr>
          <p:nvPr/>
        </p:nvSpPr>
        <p:spPr bwMode="ltGray">
          <a:xfrm rot="-5400000">
            <a:off x="3977482"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Communication</a:t>
            </a:r>
          </a:p>
        </p:txBody>
      </p:sp>
      <p:sp>
        <p:nvSpPr>
          <p:cNvPr id="22546" name="Rectangle 49"/>
          <p:cNvSpPr>
            <a:spLocks noChangeArrowheads="1"/>
          </p:cNvSpPr>
          <p:nvPr/>
        </p:nvSpPr>
        <p:spPr bwMode="ltGray">
          <a:xfrm rot="-5400000">
            <a:off x="4153694"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Knowledge Mgmt</a:t>
            </a:r>
          </a:p>
        </p:txBody>
      </p:sp>
      <p:sp>
        <p:nvSpPr>
          <p:cNvPr id="22547" name="Rectangle 50"/>
          <p:cNvSpPr>
            <a:spLocks noChangeArrowheads="1"/>
          </p:cNvSpPr>
          <p:nvPr/>
        </p:nvSpPr>
        <p:spPr bwMode="ltGray">
          <a:xfrm rot="-5400000">
            <a:off x="4337844"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E-Commerce</a:t>
            </a:r>
          </a:p>
        </p:txBody>
      </p:sp>
      <p:sp>
        <p:nvSpPr>
          <p:cNvPr id="22548" name="Rectangle 51"/>
          <p:cNvSpPr>
            <a:spLocks noChangeArrowheads="1"/>
          </p:cNvSpPr>
          <p:nvPr/>
        </p:nvSpPr>
        <p:spPr bwMode="ltGray">
          <a:xfrm rot="-5400000">
            <a:off x="4523582" y="21963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eaLnBrk="1" hangingPunct="1">
              <a:lnSpc>
                <a:spcPct val="100000"/>
              </a:lnSpc>
            </a:pPr>
            <a:r>
              <a:rPr lang="en-US" sz="1000">
                <a:solidFill>
                  <a:schemeClr val="bg1"/>
                </a:solidFill>
              </a:rPr>
              <a:t>Bus. Functions</a:t>
            </a:r>
          </a:p>
        </p:txBody>
      </p:sp>
      <p:pic>
        <p:nvPicPr>
          <p:cNvPr id="341047" name="Picture 55" descr="TN_hacker"/>
          <p:cNvPicPr>
            <a:picLocks noChangeAspect="1" noChangeArrowheads="1"/>
          </p:cNvPicPr>
          <p:nvPr/>
        </p:nvPicPr>
        <p:blipFill>
          <a:blip r:embed="rId3" cstate="print">
            <a:lum bright="24000" contrast="42000"/>
          </a:blip>
          <a:srcRect/>
          <a:stretch>
            <a:fillRect/>
          </a:stretch>
        </p:blipFill>
        <p:spPr bwMode="auto">
          <a:xfrm>
            <a:off x="1066800" y="3886200"/>
            <a:ext cx="1093788" cy="1268413"/>
          </a:xfrm>
          <a:prstGeom prst="rect">
            <a:avLst/>
          </a:prstGeom>
          <a:noFill/>
          <a:effectLst>
            <a:outerShdw dist="107763" dir="2700000" algn="ctr" rotWithShape="0">
              <a:srgbClr val="808080">
                <a:alpha val="50000"/>
              </a:srgbClr>
            </a:outerShdw>
          </a:effectLst>
        </p:spPr>
      </p:pic>
      <p:sp>
        <p:nvSpPr>
          <p:cNvPr id="22550" name="Line 60"/>
          <p:cNvSpPr>
            <a:spLocks noChangeShapeType="1"/>
          </p:cNvSpPr>
          <p:nvPr/>
        </p:nvSpPr>
        <p:spPr bwMode="auto">
          <a:xfrm flipH="1">
            <a:off x="6781800" y="3857625"/>
            <a:ext cx="0" cy="2133600"/>
          </a:xfrm>
          <a:prstGeom prst="line">
            <a:avLst/>
          </a:prstGeom>
          <a:noFill/>
          <a:ln w="127000">
            <a:solidFill>
              <a:schemeClr val="tx1"/>
            </a:solidFill>
            <a:round/>
            <a:headEnd/>
            <a:tailEnd/>
          </a:ln>
        </p:spPr>
        <p:txBody>
          <a:bodyPr anchor="ctr"/>
          <a:lstStyle/>
          <a:p>
            <a:endParaRPr lang="en-US"/>
          </a:p>
        </p:txBody>
      </p:sp>
      <p:sp>
        <p:nvSpPr>
          <p:cNvPr id="22551" name="Line 61"/>
          <p:cNvSpPr>
            <a:spLocks noChangeShapeType="1"/>
          </p:cNvSpPr>
          <p:nvPr/>
        </p:nvSpPr>
        <p:spPr bwMode="auto">
          <a:xfrm flipH="1">
            <a:off x="3886200" y="5962650"/>
            <a:ext cx="3505200" cy="0"/>
          </a:xfrm>
          <a:prstGeom prst="line">
            <a:avLst/>
          </a:prstGeom>
          <a:noFill/>
          <a:ln w="127000">
            <a:solidFill>
              <a:schemeClr val="tx1"/>
            </a:solidFill>
            <a:round/>
            <a:headEnd/>
            <a:tailEnd/>
          </a:ln>
        </p:spPr>
        <p:txBody>
          <a:bodyPr anchor="ctr"/>
          <a:lstStyle/>
          <a:p>
            <a:endParaRPr lang="en-US"/>
          </a:p>
        </p:txBody>
      </p:sp>
      <p:sp>
        <p:nvSpPr>
          <p:cNvPr id="22552" name="Line 63"/>
          <p:cNvSpPr>
            <a:spLocks noChangeShapeType="1"/>
          </p:cNvSpPr>
          <p:nvPr/>
        </p:nvSpPr>
        <p:spPr bwMode="auto">
          <a:xfrm flipH="1">
            <a:off x="6781800" y="5391150"/>
            <a:ext cx="609600" cy="0"/>
          </a:xfrm>
          <a:prstGeom prst="line">
            <a:avLst/>
          </a:prstGeom>
          <a:noFill/>
          <a:ln w="127000">
            <a:solidFill>
              <a:schemeClr val="tx1"/>
            </a:solidFill>
            <a:round/>
            <a:headEnd/>
            <a:tailEnd/>
          </a:ln>
        </p:spPr>
        <p:txBody>
          <a:bodyPr anchor="ctr"/>
          <a:lstStyle/>
          <a:p>
            <a:endParaRPr lang="en-US"/>
          </a:p>
        </p:txBody>
      </p:sp>
      <p:sp>
        <p:nvSpPr>
          <p:cNvPr id="22553" name="Line 64"/>
          <p:cNvSpPr>
            <a:spLocks noChangeShapeType="1"/>
          </p:cNvSpPr>
          <p:nvPr/>
        </p:nvSpPr>
        <p:spPr bwMode="auto">
          <a:xfrm flipH="1">
            <a:off x="6781800" y="4781550"/>
            <a:ext cx="609600" cy="0"/>
          </a:xfrm>
          <a:prstGeom prst="line">
            <a:avLst/>
          </a:prstGeom>
          <a:noFill/>
          <a:ln w="127000">
            <a:solidFill>
              <a:schemeClr val="tx1"/>
            </a:solidFill>
            <a:round/>
            <a:headEnd/>
            <a:tailEnd/>
          </a:ln>
        </p:spPr>
        <p:txBody>
          <a:bodyPr anchor="ctr"/>
          <a:lstStyle/>
          <a:p>
            <a:endParaRPr lang="en-US"/>
          </a:p>
        </p:txBody>
      </p:sp>
      <p:sp>
        <p:nvSpPr>
          <p:cNvPr id="22554" name="Line 65"/>
          <p:cNvSpPr>
            <a:spLocks noChangeShapeType="1"/>
          </p:cNvSpPr>
          <p:nvPr/>
        </p:nvSpPr>
        <p:spPr bwMode="auto">
          <a:xfrm flipH="1">
            <a:off x="6781800" y="4171950"/>
            <a:ext cx="609600" cy="0"/>
          </a:xfrm>
          <a:prstGeom prst="line">
            <a:avLst/>
          </a:prstGeom>
          <a:noFill/>
          <a:ln w="127000">
            <a:solidFill>
              <a:schemeClr val="tx1"/>
            </a:solidFill>
            <a:round/>
            <a:headEnd/>
            <a:tailEnd/>
          </a:ln>
        </p:spPr>
        <p:txBody>
          <a:bodyPr anchor="ctr"/>
          <a:lstStyle/>
          <a:p>
            <a:endParaRPr lang="en-US"/>
          </a:p>
        </p:txBody>
      </p:sp>
      <p:sp>
        <p:nvSpPr>
          <p:cNvPr id="22555" name="Rectangle 56"/>
          <p:cNvSpPr>
            <a:spLocks noChangeArrowheads="1"/>
          </p:cNvSpPr>
          <p:nvPr/>
        </p:nvSpPr>
        <p:spPr bwMode="ltGray">
          <a:xfrm>
            <a:off x="7315200" y="5256213"/>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Test Servers</a:t>
            </a:r>
          </a:p>
        </p:txBody>
      </p:sp>
      <p:sp>
        <p:nvSpPr>
          <p:cNvPr id="22556" name="Rectangle 57"/>
          <p:cNvSpPr>
            <a:spLocks noChangeArrowheads="1"/>
          </p:cNvSpPr>
          <p:nvPr/>
        </p:nvSpPr>
        <p:spPr bwMode="ltGray">
          <a:xfrm>
            <a:off x="7315200" y="4646613"/>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QA Servers</a:t>
            </a:r>
          </a:p>
        </p:txBody>
      </p:sp>
      <p:sp>
        <p:nvSpPr>
          <p:cNvPr id="22557" name="Rectangle 58"/>
          <p:cNvSpPr>
            <a:spLocks noChangeArrowheads="1"/>
          </p:cNvSpPr>
          <p:nvPr/>
        </p:nvSpPr>
        <p:spPr bwMode="ltGray">
          <a:xfrm>
            <a:off x="7315200" y="5827713"/>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Source Control</a:t>
            </a:r>
          </a:p>
        </p:txBody>
      </p:sp>
      <p:sp>
        <p:nvSpPr>
          <p:cNvPr id="22558" name="Rectangle 59"/>
          <p:cNvSpPr>
            <a:spLocks noChangeArrowheads="1"/>
          </p:cNvSpPr>
          <p:nvPr/>
        </p:nvSpPr>
        <p:spPr bwMode="ltGray">
          <a:xfrm>
            <a:off x="7315200" y="4037013"/>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en-US" sz="1000">
                <a:solidFill>
                  <a:schemeClr val="bg1"/>
                </a:solidFill>
              </a:rPr>
              <a:t>Development</a:t>
            </a:r>
          </a:p>
        </p:txBody>
      </p:sp>
      <p:sp>
        <p:nvSpPr>
          <p:cNvPr id="22559" name="AutoShape 66"/>
          <p:cNvSpPr>
            <a:spLocks noChangeArrowheads="1"/>
          </p:cNvSpPr>
          <p:nvPr/>
        </p:nvSpPr>
        <p:spPr bwMode="auto">
          <a:xfrm>
            <a:off x="5943600" y="2133600"/>
            <a:ext cx="1368425" cy="409575"/>
          </a:xfrm>
          <a:prstGeom prst="can">
            <a:avLst>
              <a:gd name="adj" fmla="val 25000"/>
            </a:avLst>
          </a:prstGeom>
          <a:solidFill>
            <a:srgbClr val="33CC33"/>
          </a:solidFill>
          <a:ln w="9525">
            <a:solidFill>
              <a:schemeClr val="tx1"/>
            </a:solidFill>
            <a:round/>
            <a:headEnd/>
            <a:tailEnd/>
          </a:ln>
        </p:spPr>
        <p:txBody>
          <a:bodyPr anchor="ctr">
            <a:spAutoFit/>
          </a:bodyPr>
          <a:lstStyle/>
          <a:p>
            <a:pPr algn="ctr"/>
            <a:r>
              <a:rPr lang="en-US"/>
              <a:t>Database</a:t>
            </a:r>
          </a:p>
        </p:txBody>
      </p:sp>
      <p:sp>
        <p:nvSpPr>
          <p:cNvPr id="22560" name="Line 67"/>
          <p:cNvSpPr>
            <a:spLocks noChangeShapeType="1"/>
          </p:cNvSpPr>
          <p:nvPr/>
        </p:nvSpPr>
        <p:spPr bwMode="auto">
          <a:xfrm flipH="1">
            <a:off x="5334000" y="2362200"/>
            <a:ext cx="609600" cy="0"/>
          </a:xfrm>
          <a:prstGeom prst="line">
            <a:avLst/>
          </a:prstGeom>
          <a:noFill/>
          <a:ln w="127000">
            <a:solidFill>
              <a:schemeClr val="tx1"/>
            </a:solidFill>
            <a:round/>
            <a:headEnd/>
            <a:tailEnd/>
          </a:ln>
        </p:spPr>
        <p:txBody>
          <a:bodyPr anchor="ctr"/>
          <a:lstStyle/>
          <a:p>
            <a:endParaRPr lang="en-US"/>
          </a:p>
        </p:txBody>
      </p:sp>
      <p:sp>
        <p:nvSpPr>
          <p:cNvPr id="22561" name="Freeform 68"/>
          <p:cNvSpPr>
            <a:spLocks/>
          </p:cNvSpPr>
          <p:nvPr/>
        </p:nvSpPr>
        <p:spPr bwMode="gray">
          <a:xfrm>
            <a:off x="2057400" y="4559300"/>
            <a:ext cx="1816100" cy="53975"/>
          </a:xfrm>
          <a:custGeom>
            <a:avLst/>
            <a:gdLst>
              <a:gd name="T0" fmla="*/ 1144 w 1144"/>
              <a:gd name="T1" fmla="*/ 0 h 34"/>
              <a:gd name="T2" fmla="*/ 0 w 1144"/>
              <a:gd name="T3" fmla="*/ 34 h 34"/>
              <a:gd name="T4" fmla="*/ 0 60000 65536"/>
              <a:gd name="T5" fmla="*/ 0 60000 65536"/>
              <a:gd name="T6" fmla="*/ 0 w 1144"/>
              <a:gd name="T7" fmla="*/ 0 h 34"/>
              <a:gd name="T8" fmla="*/ 1144 w 1144"/>
              <a:gd name="T9" fmla="*/ 34 h 34"/>
            </a:gdLst>
            <a:ahLst/>
            <a:cxnLst>
              <a:cxn ang="T4">
                <a:pos x="T0" y="T1"/>
              </a:cxn>
              <a:cxn ang="T5">
                <a:pos x="T2" y="T3"/>
              </a:cxn>
            </a:cxnLst>
            <a:rect l="T6" t="T7" r="T8" b="T9"/>
            <a:pathLst>
              <a:path w="1144" h="34">
                <a:moveTo>
                  <a:pt x="1144" y="0"/>
                </a:moveTo>
                <a:cubicBezTo>
                  <a:pt x="955" y="6"/>
                  <a:pt x="238" y="27"/>
                  <a:pt x="0" y="34"/>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2" name="Freeform 69"/>
          <p:cNvSpPr>
            <a:spLocks/>
          </p:cNvSpPr>
          <p:nvPr/>
        </p:nvSpPr>
        <p:spPr bwMode="gray">
          <a:xfrm>
            <a:off x="2057400" y="5149850"/>
            <a:ext cx="5486400" cy="1022350"/>
          </a:xfrm>
          <a:custGeom>
            <a:avLst/>
            <a:gdLst>
              <a:gd name="T0" fmla="*/ 3719 w 3719"/>
              <a:gd name="T1" fmla="*/ 684 h 787"/>
              <a:gd name="T2" fmla="*/ 1076 w 3719"/>
              <a:gd name="T3" fmla="*/ 673 h 787"/>
              <a:gd name="T4" fmla="*/ 0 w 3719"/>
              <a:gd name="T5" fmla="*/ 0 h 787"/>
              <a:gd name="T6" fmla="*/ 0 60000 65536"/>
              <a:gd name="T7" fmla="*/ 0 60000 65536"/>
              <a:gd name="T8" fmla="*/ 0 60000 65536"/>
              <a:gd name="T9" fmla="*/ 0 w 3719"/>
              <a:gd name="T10" fmla="*/ 0 h 787"/>
              <a:gd name="T11" fmla="*/ 3719 w 3719"/>
              <a:gd name="T12" fmla="*/ 787 h 787"/>
            </a:gdLst>
            <a:ahLst/>
            <a:cxnLst>
              <a:cxn ang="T6">
                <a:pos x="T0" y="T1"/>
              </a:cxn>
              <a:cxn ang="T7">
                <a:pos x="T2" y="T3"/>
              </a:cxn>
              <a:cxn ang="T8">
                <a:pos x="T4" y="T5"/>
              </a:cxn>
            </a:cxnLst>
            <a:rect l="T9" t="T10" r="T11" b="T12"/>
            <a:pathLst>
              <a:path w="3719" h="787">
                <a:moveTo>
                  <a:pt x="3719" y="684"/>
                </a:moveTo>
                <a:cubicBezTo>
                  <a:pt x="3279" y="682"/>
                  <a:pt x="1696" y="787"/>
                  <a:pt x="1076" y="673"/>
                </a:cubicBezTo>
                <a:cubicBezTo>
                  <a:pt x="456" y="559"/>
                  <a:pt x="224" y="140"/>
                  <a:pt x="0" y="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3" name="Freeform 70"/>
          <p:cNvSpPr>
            <a:spLocks/>
          </p:cNvSpPr>
          <p:nvPr/>
        </p:nvSpPr>
        <p:spPr bwMode="gray">
          <a:xfrm>
            <a:off x="6019800" y="4321175"/>
            <a:ext cx="1276350" cy="1774825"/>
          </a:xfrm>
          <a:custGeom>
            <a:avLst/>
            <a:gdLst>
              <a:gd name="T0" fmla="*/ 804 w 804"/>
              <a:gd name="T1" fmla="*/ 0 h 1118"/>
              <a:gd name="T2" fmla="*/ 491 w 804"/>
              <a:gd name="T3" fmla="*/ 754 h 1118"/>
              <a:gd name="T4" fmla="*/ 0 w 804"/>
              <a:gd name="T5" fmla="*/ 1118 h 1118"/>
              <a:gd name="T6" fmla="*/ 0 60000 65536"/>
              <a:gd name="T7" fmla="*/ 0 60000 65536"/>
              <a:gd name="T8" fmla="*/ 0 60000 65536"/>
              <a:gd name="T9" fmla="*/ 0 w 804"/>
              <a:gd name="T10" fmla="*/ 0 h 1118"/>
              <a:gd name="T11" fmla="*/ 804 w 804"/>
              <a:gd name="T12" fmla="*/ 1118 h 1118"/>
            </a:gdLst>
            <a:ahLst/>
            <a:cxnLst>
              <a:cxn ang="T6">
                <a:pos x="T0" y="T1"/>
              </a:cxn>
              <a:cxn ang="T7">
                <a:pos x="T2" y="T3"/>
              </a:cxn>
              <a:cxn ang="T8">
                <a:pos x="T4" y="T5"/>
              </a:cxn>
            </a:cxnLst>
            <a:rect l="T9" t="T10" r="T11" b="T12"/>
            <a:pathLst>
              <a:path w="804" h="1118">
                <a:moveTo>
                  <a:pt x="804" y="0"/>
                </a:moveTo>
                <a:cubicBezTo>
                  <a:pt x="753" y="126"/>
                  <a:pt x="625" y="568"/>
                  <a:pt x="491" y="754"/>
                </a:cubicBezTo>
                <a:cubicBezTo>
                  <a:pt x="357" y="940"/>
                  <a:pt x="102" y="1042"/>
                  <a:pt x="0" y="1118"/>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4" name="Freeform 71"/>
          <p:cNvSpPr>
            <a:spLocks/>
          </p:cNvSpPr>
          <p:nvPr/>
        </p:nvSpPr>
        <p:spPr bwMode="gray">
          <a:xfrm>
            <a:off x="6096000" y="4899025"/>
            <a:ext cx="1358900" cy="1196975"/>
          </a:xfrm>
          <a:custGeom>
            <a:avLst/>
            <a:gdLst>
              <a:gd name="T0" fmla="*/ 856 w 856"/>
              <a:gd name="T1" fmla="*/ 0 h 754"/>
              <a:gd name="T2" fmla="*/ 483 w 856"/>
              <a:gd name="T3" fmla="*/ 424 h 754"/>
              <a:gd name="T4" fmla="*/ 0 w 856"/>
              <a:gd name="T5" fmla="*/ 754 h 754"/>
              <a:gd name="T6" fmla="*/ 0 60000 65536"/>
              <a:gd name="T7" fmla="*/ 0 60000 65536"/>
              <a:gd name="T8" fmla="*/ 0 60000 65536"/>
              <a:gd name="T9" fmla="*/ 0 w 856"/>
              <a:gd name="T10" fmla="*/ 0 h 754"/>
              <a:gd name="T11" fmla="*/ 856 w 856"/>
              <a:gd name="T12" fmla="*/ 754 h 754"/>
            </a:gdLst>
            <a:ahLst/>
            <a:cxnLst>
              <a:cxn ang="T6">
                <a:pos x="T0" y="T1"/>
              </a:cxn>
              <a:cxn ang="T7">
                <a:pos x="T2" y="T3"/>
              </a:cxn>
              <a:cxn ang="T8">
                <a:pos x="T4" y="T5"/>
              </a:cxn>
            </a:cxnLst>
            <a:rect l="T9" t="T10" r="T11" b="T12"/>
            <a:pathLst>
              <a:path w="856" h="754">
                <a:moveTo>
                  <a:pt x="856" y="0"/>
                </a:moveTo>
                <a:cubicBezTo>
                  <a:pt x="794" y="71"/>
                  <a:pt x="626" y="298"/>
                  <a:pt x="483" y="424"/>
                </a:cubicBezTo>
                <a:cubicBezTo>
                  <a:pt x="340" y="550"/>
                  <a:pt x="101" y="685"/>
                  <a:pt x="0" y="754"/>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5" name="Freeform 72"/>
          <p:cNvSpPr>
            <a:spLocks/>
          </p:cNvSpPr>
          <p:nvPr/>
        </p:nvSpPr>
        <p:spPr bwMode="gray">
          <a:xfrm>
            <a:off x="5943600" y="5410200"/>
            <a:ext cx="1411288" cy="682625"/>
          </a:xfrm>
          <a:custGeom>
            <a:avLst/>
            <a:gdLst>
              <a:gd name="T0" fmla="*/ 889 w 889"/>
              <a:gd name="T1" fmla="*/ 0 h 430"/>
              <a:gd name="T2" fmla="*/ 533 w 889"/>
              <a:gd name="T3" fmla="*/ 254 h 430"/>
              <a:gd name="T4" fmla="*/ 0 w 889"/>
              <a:gd name="T5" fmla="*/ 430 h 430"/>
              <a:gd name="T6" fmla="*/ 0 60000 65536"/>
              <a:gd name="T7" fmla="*/ 0 60000 65536"/>
              <a:gd name="T8" fmla="*/ 0 60000 65536"/>
              <a:gd name="T9" fmla="*/ 0 w 889"/>
              <a:gd name="T10" fmla="*/ 0 h 430"/>
              <a:gd name="T11" fmla="*/ 889 w 889"/>
              <a:gd name="T12" fmla="*/ 430 h 430"/>
            </a:gdLst>
            <a:ahLst/>
            <a:cxnLst>
              <a:cxn ang="T6">
                <a:pos x="T0" y="T1"/>
              </a:cxn>
              <a:cxn ang="T7">
                <a:pos x="T2" y="T3"/>
              </a:cxn>
              <a:cxn ang="T8">
                <a:pos x="T4" y="T5"/>
              </a:cxn>
            </a:cxnLst>
            <a:rect l="T9" t="T10" r="T11" b="T12"/>
            <a:pathLst>
              <a:path w="889" h="430">
                <a:moveTo>
                  <a:pt x="889" y="0"/>
                </a:moveTo>
                <a:cubicBezTo>
                  <a:pt x="830" y="42"/>
                  <a:pt x="681" y="182"/>
                  <a:pt x="533" y="254"/>
                </a:cubicBezTo>
                <a:cubicBezTo>
                  <a:pt x="385" y="326"/>
                  <a:pt x="111" y="393"/>
                  <a:pt x="0" y="43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6" name="Freeform 73"/>
          <p:cNvSpPr>
            <a:spLocks/>
          </p:cNvSpPr>
          <p:nvPr/>
        </p:nvSpPr>
        <p:spPr bwMode="gray">
          <a:xfrm>
            <a:off x="2057400" y="3576638"/>
            <a:ext cx="2724150" cy="2300287"/>
          </a:xfrm>
          <a:custGeom>
            <a:avLst/>
            <a:gdLst>
              <a:gd name="T0" fmla="*/ 1703 w 1716"/>
              <a:gd name="T1" fmla="*/ 0 h 1449"/>
              <a:gd name="T2" fmla="*/ 1432 w 1716"/>
              <a:gd name="T3" fmla="*/ 1296 h 1449"/>
              <a:gd name="T4" fmla="*/ 0 w 1716"/>
              <a:gd name="T5" fmla="*/ 915 h 1449"/>
              <a:gd name="T6" fmla="*/ 0 60000 65536"/>
              <a:gd name="T7" fmla="*/ 0 60000 65536"/>
              <a:gd name="T8" fmla="*/ 0 60000 65536"/>
              <a:gd name="T9" fmla="*/ 0 w 1716"/>
              <a:gd name="T10" fmla="*/ 0 h 1449"/>
              <a:gd name="T11" fmla="*/ 1716 w 1716"/>
              <a:gd name="T12" fmla="*/ 1449 h 1449"/>
            </a:gdLst>
            <a:ahLst/>
            <a:cxnLst>
              <a:cxn ang="T6">
                <a:pos x="T0" y="T1"/>
              </a:cxn>
              <a:cxn ang="T7">
                <a:pos x="T2" y="T3"/>
              </a:cxn>
              <a:cxn ang="T8">
                <a:pos x="T4" y="T5"/>
              </a:cxn>
            </a:cxnLst>
            <a:rect l="T9" t="T10" r="T11" b="T12"/>
            <a:pathLst>
              <a:path w="1716" h="1449">
                <a:moveTo>
                  <a:pt x="1703" y="0"/>
                </a:moveTo>
                <a:cubicBezTo>
                  <a:pt x="1658" y="215"/>
                  <a:pt x="1716" y="1143"/>
                  <a:pt x="1432" y="1296"/>
                </a:cubicBezTo>
                <a:cubicBezTo>
                  <a:pt x="1148" y="1449"/>
                  <a:pt x="298" y="994"/>
                  <a:pt x="0" y="915"/>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7" name="Freeform 74"/>
          <p:cNvSpPr>
            <a:spLocks/>
          </p:cNvSpPr>
          <p:nvPr/>
        </p:nvSpPr>
        <p:spPr bwMode="gray">
          <a:xfrm>
            <a:off x="2057400" y="4249738"/>
            <a:ext cx="1828800" cy="223837"/>
          </a:xfrm>
          <a:custGeom>
            <a:avLst/>
            <a:gdLst>
              <a:gd name="T0" fmla="*/ 1152 w 1152"/>
              <a:gd name="T1" fmla="*/ 0 h 141"/>
              <a:gd name="T2" fmla="*/ 0 w 1152"/>
              <a:gd name="T3" fmla="*/ 141 h 141"/>
              <a:gd name="T4" fmla="*/ 0 60000 65536"/>
              <a:gd name="T5" fmla="*/ 0 60000 65536"/>
              <a:gd name="T6" fmla="*/ 0 w 1152"/>
              <a:gd name="T7" fmla="*/ 0 h 141"/>
              <a:gd name="T8" fmla="*/ 1152 w 1152"/>
              <a:gd name="T9" fmla="*/ 141 h 141"/>
            </a:gdLst>
            <a:ahLst/>
            <a:cxnLst>
              <a:cxn ang="T4">
                <a:pos x="T0" y="T1"/>
              </a:cxn>
              <a:cxn ang="T5">
                <a:pos x="T2" y="T3"/>
              </a:cxn>
            </a:cxnLst>
            <a:rect l="T6" t="T7" r="T8" b="T9"/>
            <a:pathLst>
              <a:path w="1152" h="141">
                <a:moveTo>
                  <a:pt x="1152" y="0"/>
                </a:moveTo>
                <a:cubicBezTo>
                  <a:pt x="960" y="22"/>
                  <a:pt x="240" y="112"/>
                  <a:pt x="0" y="141"/>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8" name="Freeform 75"/>
          <p:cNvSpPr>
            <a:spLocks/>
          </p:cNvSpPr>
          <p:nvPr/>
        </p:nvSpPr>
        <p:spPr bwMode="gray">
          <a:xfrm>
            <a:off x="2057400" y="4765675"/>
            <a:ext cx="1816100" cy="142875"/>
          </a:xfrm>
          <a:custGeom>
            <a:avLst/>
            <a:gdLst>
              <a:gd name="T0" fmla="*/ 1144 w 1144"/>
              <a:gd name="T1" fmla="*/ 90 h 90"/>
              <a:gd name="T2" fmla="*/ 0 w 1144"/>
              <a:gd name="T3" fmla="*/ 0 h 90"/>
              <a:gd name="T4" fmla="*/ 0 60000 65536"/>
              <a:gd name="T5" fmla="*/ 0 60000 65536"/>
              <a:gd name="T6" fmla="*/ 0 w 1144"/>
              <a:gd name="T7" fmla="*/ 0 h 90"/>
              <a:gd name="T8" fmla="*/ 1144 w 1144"/>
              <a:gd name="T9" fmla="*/ 90 h 90"/>
            </a:gdLst>
            <a:ahLst/>
            <a:cxnLst>
              <a:cxn ang="T4">
                <a:pos x="T0" y="T1"/>
              </a:cxn>
              <a:cxn ang="T5">
                <a:pos x="T2" y="T3"/>
              </a:cxn>
            </a:cxnLst>
            <a:rect l="T6" t="T7" r="T8" b="T9"/>
            <a:pathLst>
              <a:path w="1144" h="90">
                <a:moveTo>
                  <a:pt x="1144" y="90"/>
                </a:moveTo>
                <a:cubicBezTo>
                  <a:pt x="953" y="75"/>
                  <a:pt x="238" y="19"/>
                  <a:pt x="0" y="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69" name="Freeform 76"/>
          <p:cNvSpPr>
            <a:spLocks/>
          </p:cNvSpPr>
          <p:nvPr/>
        </p:nvSpPr>
        <p:spPr bwMode="gray">
          <a:xfrm>
            <a:off x="2057400" y="4918075"/>
            <a:ext cx="1801813" cy="285750"/>
          </a:xfrm>
          <a:custGeom>
            <a:avLst/>
            <a:gdLst>
              <a:gd name="T0" fmla="*/ 1135 w 1135"/>
              <a:gd name="T1" fmla="*/ 180 h 180"/>
              <a:gd name="T2" fmla="*/ 0 w 1135"/>
              <a:gd name="T3" fmla="*/ 0 h 180"/>
              <a:gd name="T4" fmla="*/ 0 60000 65536"/>
              <a:gd name="T5" fmla="*/ 0 60000 65536"/>
              <a:gd name="T6" fmla="*/ 0 w 1135"/>
              <a:gd name="T7" fmla="*/ 0 h 180"/>
              <a:gd name="T8" fmla="*/ 1135 w 1135"/>
              <a:gd name="T9" fmla="*/ 180 h 180"/>
            </a:gdLst>
            <a:ahLst/>
            <a:cxnLst>
              <a:cxn ang="T4">
                <a:pos x="T0" y="T1"/>
              </a:cxn>
              <a:cxn ang="T5">
                <a:pos x="T2" y="T3"/>
              </a:cxn>
            </a:cxnLst>
            <a:rect l="T6" t="T7" r="T8" b="T9"/>
            <a:pathLst>
              <a:path w="1135" h="180">
                <a:moveTo>
                  <a:pt x="1135" y="180"/>
                </a:moveTo>
                <a:cubicBezTo>
                  <a:pt x="946" y="149"/>
                  <a:pt x="236" y="38"/>
                  <a:pt x="0" y="0"/>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70" name="Freeform 77"/>
          <p:cNvSpPr>
            <a:spLocks/>
          </p:cNvSpPr>
          <p:nvPr/>
        </p:nvSpPr>
        <p:spPr bwMode="gray">
          <a:xfrm>
            <a:off x="5118100" y="2541588"/>
            <a:ext cx="1484313" cy="2043112"/>
          </a:xfrm>
          <a:custGeom>
            <a:avLst/>
            <a:gdLst>
              <a:gd name="T0" fmla="*/ 935 w 935"/>
              <a:gd name="T1" fmla="*/ 0 h 1287"/>
              <a:gd name="T2" fmla="*/ 622 w 935"/>
              <a:gd name="T3" fmla="*/ 1076 h 1287"/>
              <a:gd name="T4" fmla="*/ 0 w 935"/>
              <a:gd name="T5" fmla="*/ 1265 h 1287"/>
              <a:gd name="T6" fmla="*/ 0 60000 65536"/>
              <a:gd name="T7" fmla="*/ 0 60000 65536"/>
              <a:gd name="T8" fmla="*/ 0 60000 65536"/>
              <a:gd name="T9" fmla="*/ 0 w 935"/>
              <a:gd name="T10" fmla="*/ 0 h 1287"/>
              <a:gd name="T11" fmla="*/ 935 w 935"/>
              <a:gd name="T12" fmla="*/ 1287 h 1287"/>
            </a:gdLst>
            <a:ahLst/>
            <a:cxnLst>
              <a:cxn ang="T6">
                <a:pos x="T0" y="T1"/>
              </a:cxn>
              <a:cxn ang="T7">
                <a:pos x="T2" y="T3"/>
              </a:cxn>
              <a:cxn ang="T8">
                <a:pos x="T4" y="T5"/>
              </a:cxn>
            </a:cxnLst>
            <a:rect l="T9" t="T10" r="T11" b="T12"/>
            <a:pathLst>
              <a:path w="935" h="1287">
                <a:moveTo>
                  <a:pt x="935" y="0"/>
                </a:moveTo>
                <a:cubicBezTo>
                  <a:pt x="883" y="179"/>
                  <a:pt x="778" y="865"/>
                  <a:pt x="622" y="1076"/>
                </a:cubicBezTo>
                <a:cubicBezTo>
                  <a:pt x="466" y="1287"/>
                  <a:pt x="130" y="1226"/>
                  <a:pt x="0" y="1265"/>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71" name="Freeform 78"/>
          <p:cNvSpPr>
            <a:spLocks/>
          </p:cNvSpPr>
          <p:nvPr/>
        </p:nvSpPr>
        <p:spPr bwMode="gray">
          <a:xfrm>
            <a:off x="6132513" y="2809875"/>
            <a:ext cx="1330325" cy="1371600"/>
          </a:xfrm>
          <a:custGeom>
            <a:avLst/>
            <a:gdLst>
              <a:gd name="T0" fmla="*/ 838 w 838"/>
              <a:gd name="T1" fmla="*/ 0 h 864"/>
              <a:gd name="T2" fmla="*/ 271 w 838"/>
              <a:gd name="T3" fmla="*/ 441 h 864"/>
              <a:gd name="T4" fmla="*/ 0 w 838"/>
              <a:gd name="T5" fmla="*/ 864 h 864"/>
              <a:gd name="T6" fmla="*/ 0 60000 65536"/>
              <a:gd name="T7" fmla="*/ 0 60000 65536"/>
              <a:gd name="T8" fmla="*/ 0 60000 65536"/>
              <a:gd name="T9" fmla="*/ 0 w 838"/>
              <a:gd name="T10" fmla="*/ 0 h 864"/>
              <a:gd name="T11" fmla="*/ 838 w 838"/>
              <a:gd name="T12" fmla="*/ 864 h 864"/>
            </a:gdLst>
            <a:ahLst/>
            <a:cxnLst>
              <a:cxn ang="T6">
                <a:pos x="T0" y="T1"/>
              </a:cxn>
              <a:cxn ang="T7">
                <a:pos x="T2" y="T3"/>
              </a:cxn>
              <a:cxn ang="T8">
                <a:pos x="T4" y="T5"/>
              </a:cxn>
            </a:cxnLst>
            <a:rect l="T9" t="T10" r="T11" b="T12"/>
            <a:pathLst>
              <a:path w="838" h="864">
                <a:moveTo>
                  <a:pt x="838" y="0"/>
                </a:moveTo>
                <a:cubicBezTo>
                  <a:pt x="743" y="74"/>
                  <a:pt x="411" y="297"/>
                  <a:pt x="271" y="441"/>
                </a:cubicBezTo>
                <a:cubicBezTo>
                  <a:pt x="131" y="585"/>
                  <a:pt x="57" y="776"/>
                  <a:pt x="0" y="864"/>
                </a:cubicBezTo>
              </a:path>
            </a:pathLst>
          </a:custGeom>
          <a:noFill/>
          <a:ln w="101600" cap="flat" cmpd="sng">
            <a:solidFill>
              <a:srgbClr val="FF0000">
                <a:alpha val="59999"/>
              </a:srgbClr>
            </a:solidFill>
            <a:prstDash val="solid"/>
            <a:round/>
            <a:headEnd type="triangle" w="med" len="med"/>
            <a:tailEnd type="none" w="med" len="med"/>
          </a:ln>
        </p:spPr>
        <p:txBody>
          <a:bodyPr anchor="ctr"/>
          <a:lstStyle/>
          <a:p>
            <a:endParaRPr lang="en-US"/>
          </a:p>
        </p:txBody>
      </p:sp>
      <p:sp>
        <p:nvSpPr>
          <p:cNvPr id="22572" name="Rectangle 79"/>
          <p:cNvSpPr>
            <a:spLocks noChangeArrowheads="1"/>
          </p:cNvSpPr>
          <p:nvPr/>
        </p:nvSpPr>
        <p:spPr bwMode="auto">
          <a:xfrm>
            <a:off x="1238250" y="5202238"/>
            <a:ext cx="765175" cy="284162"/>
          </a:xfrm>
          <a:prstGeom prst="rect">
            <a:avLst/>
          </a:prstGeom>
          <a:noFill/>
          <a:ln w="9525" algn="ctr">
            <a:noFill/>
            <a:miter lim="800000"/>
            <a:headEnd/>
            <a:tailEnd/>
          </a:ln>
        </p:spPr>
        <p:txBody>
          <a:bodyPr wrap="none">
            <a:spAutoFit/>
          </a:bodyPr>
          <a:lstStyle/>
          <a:p>
            <a:r>
              <a:rPr lang="en-US"/>
              <a:t>Insider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fr-FR" smtClean="0"/>
              <a:t>A6 – Contre Mesure</a:t>
            </a:r>
          </a:p>
        </p:txBody>
      </p:sp>
      <p:sp>
        <p:nvSpPr>
          <p:cNvPr id="24579" name="Rectangle 3"/>
          <p:cNvSpPr>
            <a:spLocks noGrp="1" noChangeArrowheads="1"/>
          </p:cNvSpPr>
          <p:nvPr>
            <p:ph type="body" idx="1"/>
          </p:nvPr>
        </p:nvSpPr>
        <p:spPr>
          <a:xfrm>
            <a:off x="457200" y="990600"/>
            <a:ext cx="8229600" cy="4830763"/>
          </a:xfrm>
        </p:spPr>
        <p:txBody>
          <a:bodyPr/>
          <a:lstStyle/>
          <a:p>
            <a:r>
              <a:rPr lang="fr-FR" sz="2000" dirty="0" smtClean="0"/>
              <a:t>Vérifier la gestion de la configuration sécurité de vos systèmes.</a:t>
            </a:r>
          </a:p>
          <a:p>
            <a:pPr lvl="1"/>
            <a:r>
              <a:rPr lang="fr-FR" sz="1800" dirty="0" smtClean="0"/>
              <a:t>Ayez des guidelines de renforcement de la sécurité.</a:t>
            </a:r>
          </a:p>
          <a:p>
            <a:pPr lvl="2"/>
            <a:r>
              <a:rPr lang="fr-FR" sz="1600" dirty="0" smtClean="0"/>
              <a:t>L’automatisation est réellement utile dans ce cas</a:t>
            </a:r>
          </a:p>
          <a:p>
            <a:pPr lvl="1"/>
            <a:r>
              <a:rPr lang="fr-FR" sz="1800" dirty="0" smtClean="0"/>
              <a:t>Couvrir toute la plateforme et l’application</a:t>
            </a:r>
          </a:p>
          <a:p>
            <a:pPr lvl="1"/>
            <a:r>
              <a:rPr lang="fr-FR" sz="1800" u="sng" dirty="0" smtClean="0"/>
              <a:t>Garder a l’esprit d’avoir des patchs pour TOUS les composants</a:t>
            </a:r>
            <a:endParaRPr lang="fr-FR" sz="1800" dirty="0" smtClean="0"/>
          </a:p>
          <a:p>
            <a:pPr lvl="2"/>
            <a:r>
              <a:rPr lang="fr-FR" sz="1600" dirty="0" smtClean="0"/>
              <a:t>Cela inclue les librairies, et pas seulement l’OS, les serveurs et applications.</a:t>
            </a:r>
          </a:p>
          <a:p>
            <a:pPr lvl="1"/>
            <a:r>
              <a:rPr lang="fr-FR" sz="1800" dirty="0" smtClean="0"/>
              <a:t>Analyser l’impact sécurité des changements</a:t>
            </a:r>
          </a:p>
          <a:p>
            <a:pPr lvl="1"/>
            <a:endParaRPr lang="fr-FR" sz="1800" dirty="0" smtClean="0"/>
          </a:p>
          <a:p>
            <a:r>
              <a:rPr lang="fr-FR" sz="2000" dirty="0" smtClean="0"/>
              <a:t>Pouvez vous effectuer des “masters” de votre configuration applicative ?</a:t>
            </a:r>
          </a:p>
          <a:p>
            <a:pPr lvl="1"/>
            <a:r>
              <a:rPr lang="fr-FR" sz="1800" dirty="0" smtClean="0"/>
              <a:t>Mettre en place un </a:t>
            </a:r>
            <a:r>
              <a:rPr lang="fr-FR" sz="1800" dirty="0" err="1" smtClean="0"/>
              <a:t>reporting</a:t>
            </a:r>
            <a:r>
              <a:rPr lang="fr-FR" sz="1800" dirty="0" smtClean="0"/>
              <a:t> des </a:t>
            </a:r>
            <a:r>
              <a:rPr lang="fr-FR" sz="1800" dirty="0" err="1" smtClean="0"/>
              <a:t>builds</a:t>
            </a:r>
            <a:r>
              <a:rPr lang="fr-FR" sz="1800" dirty="0" smtClean="0"/>
              <a:t> dans le processus sécurité</a:t>
            </a:r>
          </a:p>
          <a:p>
            <a:pPr lvl="1"/>
            <a:r>
              <a:rPr lang="fr-FR" sz="1800" dirty="0" smtClean="0"/>
              <a:t>Si vous ne pouvez vérifier le configuration applicative, l’applicatif n’est pas sécurisé</a:t>
            </a:r>
          </a:p>
          <a:p>
            <a:pPr lvl="1">
              <a:buNone/>
            </a:pPr>
            <a:endParaRPr lang="fr-FR" sz="1800" dirty="0" smtClean="0"/>
          </a:p>
          <a:p>
            <a:r>
              <a:rPr lang="fr-FR" sz="2000" dirty="0" smtClean="0"/>
              <a:t>Vérifier l’implémentation</a:t>
            </a:r>
          </a:p>
          <a:p>
            <a:pPr lvl="1"/>
            <a:r>
              <a:rPr lang="fr-FR" sz="1800" dirty="0" smtClean="0"/>
              <a:t>Les scans découvrent généralement les configurations par défaut et les problèmes du à des patchs de retard</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A7 – </a:t>
            </a:r>
            <a:r>
              <a:rPr lang="en-US" dirty="0" err="1" smtClean="0"/>
              <a:t>Mauvaise</a:t>
            </a:r>
            <a:r>
              <a:rPr lang="en-US" dirty="0" smtClean="0"/>
              <a:t> restriction </a:t>
            </a:r>
            <a:r>
              <a:rPr lang="en-US" dirty="0" err="1" smtClean="0"/>
              <a:t>d’URL</a:t>
            </a:r>
            <a:endParaRPr lang="en-US" dirty="0" smtClean="0"/>
          </a:p>
        </p:txBody>
      </p:sp>
      <p:graphicFrame>
        <p:nvGraphicFramePr>
          <p:cNvPr id="4" name="Diagram 3"/>
          <p:cNvGraphicFramePr/>
          <p:nvPr/>
        </p:nvGraphicFramePr>
        <p:xfrm>
          <a:off x="381000" y="914400"/>
          <a:ext cx="8305800" cy="52578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err="1" smtClean="0"/>
              <a:t>Mauvaise</a:t>
            </a:r>
            <a:r>
              <a:rPr lang="en-US" dirty="0" smtClean="0"/>
              <a:t> restriction </a:t>
            </a:r>
            <a:r>
              <a:rPr lang="en-US" dirty="0" err="1" smtClean="0"/>
              <a:t>d’URL</a:t>
            </a:r>
            <a:r>
              <a:rPr lang="en-US" dirty="0" smtClean="0"/>
              <a:t> </a:t>
            </a:r>
            <a:r>
              <a:rPr lang="en-US" dirty="0" err="1" smtClean="0"/>
              <a:t>illustrée</a:t>
            </a:r>
            <a:endParaRPr lang="en-US" dirty="0" smtClean="0"/>
          </a:p>
        </p:txBody>
      </p:sp>
      <p:sp>
        <p:nvSpPr>
          <p:cNvPr id="26627" name="Rectangle 3"/>
          <p:cNvSpPr>
            <a:spLocks noGrp="1" noChangeArrowheads="1"/>
          </p:cNvSpPr>
          <p:nvPr>
            <p:ph type="body" idx="1"/>
          </p:nvPr>
        </p:nvSpPr>
        <p:spPr>
          <a:xfrm>
            <a:off x="5211763" y="1066800"/>
            <a:ext cx="4040187" cy="4830763"/>
          </a:xfrm>
        </p:spPr>
        <p:txBody>
          <a:bodyPr/>
          <a:lstStyle/>
          <a:p>
            <a:pPr eaLnBrk="1" hangingPunct="1"/>
            <a:r>
              <a:rPr lang="en-US" sz="2400" dirty="0" err="1" smtClean="0"/>
              <a:t>L’attaquant</a:t>
            </a:r>
            <a:r>
              <a:rPr lang="en-US" sz="2400" dirty="0" smtClean="0"/>
              <a:t> note </a:t>
            </a:r>
            <a:r>
              <a:rPr lang="en-US" sz="2400" dirty="0" err="1" smtClean="0"/>
              <a:t>dans</a:t>
            </a:r>
            <a:r>
              <a:rPr lang="en-US" sz="2400" dirty="0" smtClean="0"/>
              <a:t> </a:t>
            </a:r>
            <a:r>
              <a:rPr lang="en-US" sz="2400" dirty="0" err="1" smtClean="0"/>
              <a:t>l’URL</a:t>
            </a:r>
            <a:r>
              <a:rPr lang="en-US" sz="2400" dirty="0" smtClean="0"/>
              <a:t> </a:t>
            </a:r>
            <a:r>
              <a:rPr lang="en-US" sz="2400" dirty="0" err="1" smtClean="0"/>
              <a:t>que</a:t>
            </a:r>
            <a:r>
              <a:rPr lang="en-US" sz="2400" dirty="0" smtClean="0"/>
              <a:t> le </a:t>
            </a:r>
            <a:r>
              <a:rPr lang="en-US" sz="2400" dirty="0" err="1" smtClean="0"/>
              <a:t>rôle</a:t>
            </a:r>
            <a:r>
              <a:rPr lang="en-US" sz="2400" dirty="0" smtClean="0"/>
              <a:t> </a:t>
            </a:r>
            <a:r>
              <a:rPr lang="en-US" sz="2400" dirty="0" err="1" smtClean="0"/>
              <a:t>est</a:t>
            </a:r>
            <a:r>
              <a:rPr lang="en-US" sz="2400" dirty="0" smtClean="0"/>
              <a:t> </a:t>
            </a:r>
            <a:r>
              <a:rPr lang="en-US" sz="2400" dirty="0" err="1" smtClean="0"/>
              <a:t>affiché</a:t>
            </a:r>
            <a:endParaRPr lang="en-US" sz="2400" dirty="0" smtClean="0"/>
          </a:p>
          <a:p>
            <a:pPr eaLnBrk="1" hangingPunct="1">
              <a:buFont typeface="Webdings" pitchFamily="18" charset="2"/>
              <a:buNone/>
            </a:pPr>
            <a:r>
              <a:rPr lang="en-US" sz="2400" dirty="0" smtClean="0"/>
              <a:t>    /</a:t>
            </a:r>
            <a:r>
              <a:rPr lang="en-US" sz="2400" dirty="0" smtClean="0">
                <a:solidFill>
                  <a:srgbClr val="FF0000"/>
                </a:solidFill>
              </a:rPr>
              <a:t>user</a:t>
            </a:r>
            <a:r>
              <a:rPr lang="en-US" sz="2400" dirty="0" smtClean="0"/>
              <a:t>/</a:t>
            </a:r>
            <a:r>
              <a:rPr lang="en-US" sz="2400" dirty="0" err="1" smtClean="0"/>
              <a:t>getAccounts</a:t>
            </a:r>
            <a:endParaRPr lang="en-US" sz="2400" dirty="0" smtClean="0"/>
          </a:p>
          <a:p>
            <a:pPr eaLnBrk="1" hangingPunct="1"/>
            <a:endParaRPr lang="en-US" sz="2400" dirty="0" smtClean="0"/>
          </a:p>
          <a:p>
            <a:pPr eaLnBrk="1" hangingPunct="1"/>
            <a:r>
              <a:rPr lang="en-US" sz="2400" dirty="0" smtClean="0"/>
              <a:t>Il </a:t>
            </a:r>
            <a:r>
              <a:rPr lang="en-US" sz="2400" dirty="0" err="1" smtClean="0"/>
              <a:t>modifie</a:t>
            </a:r>
            <a:r>
              <a:rPr lang="en-US" sz="2400" dirty="0" smtClean="0"/>
              <a:t> </a:t>
            </a:r>
            <a:r>
              <a:rPr lang="en-US" sz="2400" dirty="0" err="1" smtClean="0"/>
              <a:t>directement</a:t>
            </a:r>
            <a:r>
              <a:rPr lang="en-US" sz="2400" dirty="0" smtClean="0"/>
              <a:t> </a:t>
            </a:r>
            <a:r>
              <a:rPr lang="en-US" sz="2400" dirty="0" err="1" smtClean="0"/>
              <a:t>l’URL</a:t>
            </a:r>
            <a:r>
              <a:rPr lang="en-US" sz="2400" dirty="0" smtClean="0"/>
              <a:t> (le </a:t>
            </a:r>
            <a:r>
              <a:rPr lang="en-US" sz="2400" dirty="0" err="1" smtClean="0"/>
              <a:t>rôle</a:t>
            </a:r>
            <a:r>
              <a:rPr lang="en-US" sz="2400" dirty="0" smtClean="0"/>
              <a:t>)</a:t>
            </a:r>
          </a:p>
          <a:p>
            <a:pPr eaLnBrk="1" hangingPunct="1">
              <a:buFont typeface="Webdings" pitchFamily="18" charset="2"/>
              <a:buNone/>
            </a:pPr>
            <a:r>
              <a:rPr lang="en-US" sz="2400" dirty="0" smtClean="0"/>
              <a:t>    /</a:t>
            </a:r>
            <a:r>
              <a:rPr lang="en-US" sz="2400" dirty="0" smtClean="0">
                <a:solidFill>
                  <a:srgbClr val="FF0000"/>
                </a:solidFill>
              </a:rPr>
              <a:t>admin</a:t>
            </a:r>
            <a:r>
              <a:rPr lang="en-US" sz="2400" dirty="0" smtClean="0"/>
              <a:t>/</a:t>
            </a:r>
            <a:r>
              <a:rPr lang="en-US" sz="2400" dirty="0" err="1" smtClean="0"/>
              <a:t>getAccounts</a:t>
            </a:r>
            <a:r>
              <a:rPr lang="en-US" sz="2400" dirty="0" smtClean="0"/>
              <a:t>, </a:t>
            </a:r>
            <a:r>
              <a:rPr lang="en-US" sz="2400" dirty="0" err="1" smtClean="0"/>
              <a:t>ou</a:t>
            </a:r>
            <a:endParaRPr lang="en-US" sz="2400" dirty="0" smtClean="0"/>
          </a:p>
          <a:p>
            <a:pPr eaLnBrk="1" hangingPunct="1">
              <a:buFont typeface="Webdings" pitchFamily="18" charset="2"/>
              <a:buNone/>
            </a:pPr>
            <a:r>
              <a:rPr lang="en-US" sz="2400" dirty="0" smtClean="0"/>
              <a:t>    /</a:t>
            </a:r>
            <a:r>
              <a:rPr lang="en-US" sz="2400" dirty="0" smtClean="0">
                <a:solidFill>
                  <a:srgbClr val="FF0000"/>
                </a:solidFill>
              </a:rPr>
              <a:t>manager</a:t>
            </a:r>
            <a:r>
              <a:rPr lang="en-US" sz="2400" dirty="0" smtClean="0"/>
              <a:t>/</a:t>
            </a:r>
            <a:r>
              <a:rPr lang="en-US" sz="2400" dirty="0" err="1" smtClean="0"/>
              <a:t>getAccounts</a:t>
            </a:r>
            <a:endParaRPr lang="en-US" sz="2400" dirty="0" smtClean="0"/>
          </a:p>
          <a:p>
            <a:pPr eaLnBrk="1" hangingPunct="1">
              <a:buFont typeface="Webdings" pitchFamily="18" charset="2"/>
              <a:buNone/>
            </a:pPr>
            <a:endParaRPr lang="en-US" sz="2400" dirty="0" smtClean="0"/>
          </a:p>
          <a:p>
            <a:pPr eaLnBrk="1" hangingPunct="1"/>
            <a:r>
              <a:rPr lang="en-US" sz="2400" dirty="0" err="1" smtClean="0"/>
              <a:t>L’attaquant</a:t>
            </a:r>
            <a:r>
              <a:rPr lang="en-US" sz="2400" dirty="0" smtClean="0"/>
              <a:t> dispose de </a:t>
            </a:r>
            <a:r>
              <a:rPr lang="en-US" sz="2400" dirty="0" err="1" smtClean="0"/>
              <a:t>privilèges</a:t>
            </a:r>
            <a:r>
              <a:rPr lang="en-US" sz="2400" dirty="0" smtClean="0"/>
              <a:t> </a:t>
            </a:r>
            <a:r>
              <a:rPr lang="en-US" sz="2400" dirty="0" err="1" smtClean="0"/>
              <a:t>supplémentaires</a:t>
            </a:r>
            <a:endParaRPr lang="en-US" sz="2400" dirty="0" smtClean="0"/>
          </a:p>
          <a:p>
            <a:pPr eaLnBrk="1" hangingPunct="1"/>
            <a:endParaRPr lang="en-US" sz="2400" dirty="0" smtClean="0"/>
          </a:p>
        </p:txBody>
      </p:sp>
      <p:pic>
        <p:nvPicPr>
          <p:cNvPr id="26628" name="Picture 4"/>
          <p:cNvPicPr>
            <a:picLocks noChangeAspect="1" noChangeArrowheads="1"/>
          </p:cNvPicPr>
          <p:nvPr/>
        </p:nvPicPr>
        <p:blipFill>
          <a:blip r:embed="rId4" cstate="print"/>
          <a:srcRect/>
          <a:stretch>
            <a:fillRect/>
          </a:stretch>
        </p:blipFill>
        <p:spPr bwMode="auto">
          <a:xfrm>
            <a:off x="179388" y="1143000"/>
            <a:ext cx="5041900" cy="4729163"/>
          </a:xfrm>
          <a:prstGeom prst="rect">
            <a:avLst/>
          </a:prstGeom>
          <a:noFill/>
          <a:ln w="9525" algn="ctr">
            <a:noFill/>
            <a:miter lim="800000"/>
            <a:headEnd/>
            <a:tailEnd/>
          </a:ln>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fr-FR" smtClean="0"/>
              <a:t>A7 – Contre Mesure</a:t>
            </a:r>
          </a:p>
        </p:txBody>
      </p:sp>
      <p:sp>
        <p:nvSpPr>
          <p:cNvPr id="28675" name="Rectangle 3"/>
          <p:cNvSpPr>
            <a:spLocks noGrp="1" noChangeArrowheads="1"/>
          </p:cNvSpPr>
          <p:nvPr>
            <p:ph idx="1"/>
          </p:nvPr>
        </p:nvSpPr>
        <p:spPr/>
        <p:txBody>
          <a:bodyPr/>
          <a:lstStyle/>
          <a:p>
            <a:pPr eaLnBrk="1" hangingPunct="1">
              <a:lnSpc>
                <a:spcPct val="90000"/>
              </a:lnSpc>
            </a:pPr>
            <a:r>
              <a:rPr lang="fr-FR" sz="1800" dirty="0" smtClean="0"/>
              <a:t>Pour tout URL il faut 3 éléments :</a:t>
            </a:r>
          </a:p>
          <a:p>
            <a:pPr lvl="1" eaLnBrk="1" hangingPunct="1">
              <a:lnSpc>
                <a:spcPct val="90000"/>
              </a:lnSpc>
            </a:pPr>
            <a:r>
              <a:rPr lang="fr-FR" sz="1600" dirty="0" smtClean="0"/>
              <a:t>Restreindre l’accès aux seuls utilisateurs authentifiés (sauf si l’URL est publique).</a:t>
            </a:r>
          </a:p>
          <a:p>
            <a:pPr lvl="1" eaLnBrk="1" hangingPunct="1">
              <a:lnSpc>
                <a:spcPct val="90000"/>
              </a:lnSpc>
            </a:pPr>
            <a:r>
              <a:rPr lang="fr-FR" sz="1600" dirty="0" smtClean="0"/>
              <a:t>Renforcer les permissions basées sur les rôles ou l’</a:t>
            </a:r>
            <a:r>
              <a:rPr lang="fr-FR" sz="1600" dirty="0" err="1" smtClean="0"/>
              <a:t>utilisateue</a:t>
            </a:r>
            <a:r>
              <a:rPr lang="fr-FR" sz="1600" dirty="0" smtClean="0"/>
              <a:t> (si l’URL est privée)</a:t>
            </a:r>
          </a:p>
          <a:p>
            <a:pPr lvl="1" eaLnBrk="1" hangingPunct="1">
              <a:lnSpc>
                <a:spcPct val="90000"/>
              </a:lnSpc>
            </a:pPr>
            <a:r>
              <a:rPr lang="fr-FR" sz="1600" dirty="0" smtClean="0"/>
              <a:t>Bloquer toute requête à des pages non autorisées ( (</a:t>
            </a:r>
            <a:r>
              <a:rPr lang="fr-FR" sz="1600" dirty="0" err="1" smtClean="0"/>
              <a:t>e.g</a:t>
            </a:r>
            <a:r>
              <a:rPr lang="fr-FR" sz="1600" dirty="0" smtClean="0"/>
              <a:t>., fichiers de config, de log, code source, etc.)</a:t>
            </a:r>
          </a:p>
          <a:p>
            <a:pPr lvl="2" eaLnBrk="1" hangingPunct="1">
              <a:lnSpc>
                <a:spcPct val="90000"/>
              </a:lnSpc>
            </a:pPr>
            <a:endParaRPr lang="fr-FR" sz="1400" dirty="0" smtClean="0"/>
          </a:p>
          <a:p>
            <a:pPr eaLnBrk="1" hangingPunct="1">
              <a:lnSpc>
                <a:spcPct val="90000"/>
              </a:lnSpc>
            </a:pPr>
            <a:r>
              <a:rPr lang="fr-FR" sz="1800" dirty="0" smtClean="0"/>
              <a:t>Vérifier l’architecture</a:t>
            </a:r>
          </a:p>
          <a:p>
            <a:pPr lvl="1"/>
            <a:r>
              <a:rPr lang="fr-FR" sz="1600" dirty="0" smtClean="0"/>
              <a:t>Utiliser un modèle positif simple a tous les niveaux</a:t>
            </a:r>
          </a:p>
          <a:p>
            <a:pPr lvl="1"/>
            <a:r>
              <a:rPr lang="fr-FR" sz="1600" dirty="0" smtClean="0"/>
              <a:t>S’assurer d’avoir un modèle d’accès à tous les niveaux.</a:t>
            </a:r>
          </a:p>
          <a:p>
            <a:pPr lvl="2"/>
            <a:endParaRPr lang="fr-FR" sz="1400" dirty="0" smtClean="0"/>
          </a:p>
          <a:p>
            <a:r>
              <a:rPr lang="fr-FR" sz="1800" dirty="0" smtClean="0"/>
              <a:t>Vérifier l’implémentation</a:t>
            </a:r>
          </a:p>
          <a:p>
            <a:pPr lvl="1"/>
            <a:r>
              <a:rPr lang="fr-FR" sz="1600" dirty="0" smtClean="0"/>
              <a:t>Oublier l’approche automatisée</a:t>
            </a:r>
          </a:p>
          <a:p>
            <a:pPr lvl="1"/>
            <a:r>
              <a:rPr lang="fr-FR" sz="1600" dirty="0" smtClean="0"/>
              <a:t>Vérifier que chaque URL de l’application est protégée par :</a:t>
            </a:r>
          </a:p>
          <a:p>
            <a:pPr lvl="2"/>
            <a:r>
              <a:rPr lang="fr-FR" sz="1400" dirty="0" smtClean="0"/>
              <a:t>Un filtre externe, comme en J2EE (</a:t>
            </a:r>
            <a:r>
              <a:rPr lang="fr-FR" sz="1400" dirty="0" err="1" smtClean="0"/>
              <a:t>web.xml</a:t>
            </a:r>
            <a:r>
              <a:rPr lang="fr-FR" sz="1400" dirty="0" smtClean="0"/>
              <a:t>)</a:t>
            </a:r>
          </a:p>
          <a:p>
            <a:pPr lvl="2"/>
            <a:r>
              <a:rPr lang="fr-FR" sz="1400" dirty="0" smtClean="0"/>
              <a:t>Ou par un morceau de VOTRE code – Voir la méthode ESAPI’ </a:t>
            </a:r>
            <a:r>
              <a:rPr lang="fr-FR" sz="1400" dirty="0" err="1" smtClean="0"/>
              <a:t>isAuthorizedForURL</a:t>
            </a:r>
            <a:r>
              <a:rPr lang="fr-FR" sz="1400" dirty="0" smtClean="0"/>
              <a:t>()</a:t>
            </a:r>
          </a:p>
          <a:p>
            <a:pPr lvl="1"/>
            <a:r>
              <a:rPr lang="fr-FR" sz="1600" dirty="0" smtClean="0"/>
              <a:t>Vérifier que la configuration du serveur n’autorise pas les requêtes vers les types de fichiers ou extensions non autorisés.</a:t>
            </a:r>
          </a:p>
          <a:p>
            <a:pPr lvl="1"/>
            <a:r>
              <a:rPr lang="fr-FR" sz="1600" dirty="0" smtClean="0"/>
              <a:t>Utiliser un proxy type </a:t>
            </a:r>
            <a:r>
              <a:rPr lang="fr-FR" sz="1600" dirty="0" err="1" smtClean="0"/>
              <a:t>WebScarab</a:t>
            </a:r>
            <a:r>
              <a:rPr lang="fr-FR" sz="1600" dirty="0" smtClean="0"/>
              <a:t> pour forger des requêtes non autorisées.</a:t>
            </a:r>
          </a:p>
          <a:p>
            <a:pPr lvl="2"/>
            <a:endParaRPr lang="fr-FR" sz="1400" dirty="0" smtClean="0"/>
          </a:p>
          <a:p>
            <a:pPr eaLnBrk="1" hangingPunct="1">
              <a:lnSpc>
                <a:spcPct val="90000"/>
              </a:lnSpc>
            </a:pPr>
            <a:endParaRPr lang="fr-FR" sz="1600" dirty="0" smtClean="0"/>
          </a:p>
          <a:p>
            <a:pPr lvl="1"/>
            <a:endParaRPr lang="fr-FR" sz="16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A8 – Redirections et </a:t>
            </a:r>
            <a:r>
              <a:rPr lang="en-US" dirty="0" err="1" smtClean="0"/>
              <a:t>transferts</a:t>
            </a:r>
            <a:r>
              <a:rPr lang="en-US" dirty="0" smtClean="0"/>
              <a:t> non </a:t>
            </a:r>
            <a:r>
              <a:rPr lang="en-US" dirty="0" err="1" smtClean="0"/>
              <a:t>contrôlés</a:t>
            </a:r>
            <a:endParaRPr lang="en-US" dirty="0"/>
          </a:p>
        </p:txBody>
      </p:sp>
      <p:graphicFrame>
        <p:nvGraphicFramePr>
          <p:cNvPr id="4" name="Diagram 3"/>
          <p:cNvGraphicFramePr/>
          <p:nvPr/>
        </p:nvGraphicFramePr>
        <p:xfrm>
          <a:off x="228600" y="838200"/>
          <a:ext cx="8763000" cy="5638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err="1" smtClean="0"/>
              <a:t>Quels</a:t>
            </a:r>
            <a:r>
              <a:rPr lang="en-US" dirty="0" smtClean="0"/>
              <a:t> </a:t>
            </a:r>
            <a:r>
              <a:rPr lang="en-US" dirty="0" err="1" smtClean="0"/>
              <a:t>sont</a:t>
            </a:r>
            <a:r>
              <a:rPr lang="en-US" dirty="0" smtClean="0"/>
              <a:t> les </a:t>
            </a:r>
            <a:r>
              <a:rPr lang="en-US" dirty="0" err="1" smtClean="0"/>
              <a:t>changements</a:t>
            </a:r>
            <a:r>
              <a:rPr lang="en-US" dirty="0" smtClean="0"/>
              <a:t> ?</a:t>
            </a:r>
          </a:p>
        </p:txBody>
      </p:sp>
      <p:graphicFrame>
        <p:nvGraphicFramePr>
          <p:cNvPr id="4" name="Diagram 3"/>
          <p:cNvGraphicFramePr/>
          <p:nvPr/>
        </p:nvGraphicFramePr>
        <p:xfrm>
          <a:off x="152400" y="838200"/>
          <a:ext cx="8839200" cy="5410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a:xfrm>
            <a:off x="304800" y="34925"/>
            <a:ext cx="6781800" cy="685800"/>
          </a:xfrm>
        </p:spPr>
        <p:txBody>
          <a:bodyPr/>
          <a:lstStyle/>
          <a:p>
            <a:pPr eaLnBrk="1" hangingPunct="1"/>
            <a:r>
              <a:rPr lang="fr-FR" smtClean="0"/>
              <a:t>Redirection illustrée</a:t>
            </a:r>
          </a:p>
        </p:txBody>
      </p:sp>
      <p:pic>
        <p:nvPicPr>
          <p:cNvPr id="794627" name="Picture 3"/>
          <p:cNvPicPr>
            <a:picLocks noChangeAspect="1" noChangeArrowheads="1"/>
          </p:cNvPicPr>
          <p:nvPr/>
        </p:nvPicPr>
        <p:blipFill>
          <a:blip r:embed="rId4" cstate="print"/>
          <a:srcRect/>
          <a:stretch>
            <a:fillRect/>
          </a:stretch>
        </p:blipFill>
        <p:spPr bwMode="gray">
          <a:xfrm>
            <a:off x="2311400" y="3765550"/>
            <a:ext cx="3505200" cy="1773238"/>
          </a:xfrm>
          <a:prstGeom prst="rect">
            <a:avLst/>
          </a:prstGeom>
          <a:noFill/>
          <a:ln w="9525">
            <a:noFill/>
            <a:miter lim="800000"/>
            <a:headEnd/>
            <a:tailEnd/>
          </a:ln>
        </p:spPr>
      </p:pic>
      <p:pic>
        <p:nvPicPr>
          <p:cNvPr id="9670660" name="Picture 4" descr="TN_hacker"/>
          <p:cNvPicPr>
            <a:picLocks noChangeAspect="1" noChangeArrowheads="1"/>
          </p:cNvPicPr>
          <p:nvPr/>
        </p:nvPicPr>
        <p:blipFill>
          <a:blip r:embed="rId5" cstate="print">
            <a:lum bright="24000" contrast="42000"/>
          </a:blip>
          <a:srcRect/>
          <a:stretch>
            <a:fillRect/>
          </a:stretch>
        </p:blipFill>
        <p:spPr bwMode="auto">
          <a:xfrm>
            <a:off x="1016000" y="1622425"/>
            <a:ext cx="1093788" cy="1268413"/>
          </a:xfrm>
          <a:prstGeom prst="rect">
            <a:avLst/>
          </a:prstGeom>
          <a:noFill/>
          <a:effectLst>
            <a:outerShdw dist="107763" dir="2700000" algn="ctr" rotWithShape="0">
              <a:srgbClr val="808080">
                <a:alpha val="50000"/>
              </a:srgbClr>
            </a:outerShdw>
          </a:effectLst>
        </p:spPr>
      </p:pic>
      <p:sp>
        <p:nvSpPr>
          <p:cNvPr id="794629" name="Oval 5"/>
          <p:cNvSpPr>
            <a:spLocks noChangeArrowheads="1"/>
          </p:cNvSpPr>
          <p:nvPr/>
        </p:nvSpPr>
        <p:spPr bwMode="auto">
          <a:xfrm>
            <a:off x="6400800" y="2034471"/>
            <a:ext cx="471488" cy="476071"/>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fr-FR" sz="1600" b="1" smtClean="0"/>
              <a:t>3</a:t>
            </a:r>
            <a:endParaRPr lang="fr-FR" sz="1600" b="1"/>
          </a:p>
        </p:txBody>
      </p:sp>
      <p:sp>
        <p:nvSpPr>
          <p:cNvPr id="794630" name="Oval 6"/>
          <p:cNvSpPr>
            <a:spLocks noChangeArrowheads="1"/>
          </p:cNvSpPr>
          <p:nvPr/>
        </p:nvSpPr>
        <p:spPr bwMode="auto">
          <a:xfrm>
            <a:off x="1701800" y="3388609"/>
            <a:ext cx="471488" cy="476071"/>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fr-FR" sz="1600" b="1" smtClean="0"/>
              <a:t>2</a:t>
            </a:r>
            <a:endParaRPr lang="fr-FR" sz="1600" b="1"/>
          </a:p>
        </p:txBody>
      </p:sp>
      <p:sp>
        <p:nvSpPr>
          <p:cNvPr id="794631" name="Line 7"/>
          <p:cNvSpPr>
            <a:spLocks noChangeShapeType="1"/>
          </p:cNvSpPr>
          <p:nvPr/>
        </p:nvSpPr>
        <p:spPr bwMode="auto">
          <a:xfrm flipH="1">
            <a:off x="5791200" y="4191000"/>
            <a:ext cx="1066800" cy="801688"/>
          </a:xfrm>
          <a:prstGeom prst="line">
            <a:avLst/>
          </a:prstGeom>
          <a:noFill/>
          <a:ln w="57150">
            <a:solidFill>
              <a:srgbClr val="FF3300"/>
            </a:solidFill>
            <a:round/>
            <a:headEnd/>
            <a:tailEnd type="triangle" w="med" len="med"/>
          </a:ln>
        </p:spPr>
        <p:txBody>
          <a:bodyPr>
            <a:spAutoFit/>
          </a:bodyPr>
          <a:lstStyle/>
          <a:p>
            <a:endParaRPr lang="fr-FR" sz="1600" b="1"/>
          </a:p>
        </p:txBody>
      </p:sp>
      <p:sp>
        <p:nvSpPr>
          <p:cNvPr id="794632" name="Rectangle 8"/>
          <p:cNvSpPr>
            <a:spLocks noChangeArrowheads="1"/>
          </p:cNvSpPr>
          <p:nvPr/>
        </p:nvSpPr>
        <p:spPr bwMode="gray">
          <a:xfrm>
            <a:off x="2159000" y="1097217"/>
            <a:ext cx="5181600" cy="266700"/>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pPr>
            <a:r>
              <a:rPr lang="fr-FR" sz="1600" b="1" smtClean="0"/>
              <a:t>L’attaquant envoi à la victime via un email ou une page Web de son choix le lien.</a:t>
            </a:r>
            <a:endParaRPr lang="fr-FR" sz="1600" b="1"/>
          </a:p>
        </p:txBody>
      </p:sp>
      <p:sp>
        <p:nvSpPr>
          <p:cNvPr id="794633" name="Rectangle 9"/>
          <p:cNvSpPr>
            <a:spLocks noChangeArrowheads="1"/>
          </p:cNvSpPr>
          <p:nvPr/>
        </p:nvSpPr>
        <p:spPr bwMode="auto">
          <a:xfrm>
            <a:off x="2362200" y="1649849"/>
            <a:ext cx="3098800" cy="1169551"/>
          </a:xfrm>
          <a:prstGeom prst="rect">
            <a:avLst/>
          </a:prstGeom>
          <a:solidFill>
            <a:srgbClr val="FFFFCC"/>
          </a:solidFill>
          <a:ln w="9525" algn="ctr">
            <a:noFill/>
            <a:miter lim="800000"/>
            <a:headEnd/>
            <a:tailEnd/>
          </a:ln>
        </p:spPr>
        <p:txBody>
          <a:bodyPr>
            <a:spAutoFit/>
          </a:bodyPr>
          <a:lstStyle/>
          <a:p>
            <a:pPr eaLnBrk="0" hangingPunct="0">
              <a:spcBef>
                <a:spcPct val="50000"/>
              </a:spcBef>
              <a:buClr>
                <a:schemeClr val="tx1"/>
              </a:buClr>
              <a:buSzPct val="90000"/>
            </a:pPr>
            <a:r>
              <a:rPr lang="fr-FR" sz="1400" b="1" dirty="0" err="1" smtClean="0"/>
              <a:t>From</a:t>
            </a:r>
            <a:r>
              <a:rPr lang="fr-FR" sz="1400" b="1" dirty="0" smtClean="0"/>
              <a:t>: </a:t>
            </a:r>
            <a:r>
              <a:rPr lang="fr-FR" sz="1400" b="1" dirty="0" err="1" smtClean="0"/>
              <a:t>Internal</a:t>
            </a:r>
            <a:r>
              <a:rPr lang="fr-FR" sz="1400" b="1" dirty="0" smtClean="0"/>
              <a:t> Revenue Service</a:t>
            </a:r>
            <a:br>
              <a:rPr lang="fr-FR" sz="1400" b="1" dirty="0" smtClean="0"/>
            </a:br>
            <a:r>
              <a:rPr lang="fr-FR" sz="1400" b="1" dirty="0" err="1" smtClean="0"/>
              <a:t>Subject</a:t>
            </a:r>
            <a:r>
              <a:rPr lang="fr-FR" sz="1400" b="1" dirty="0" smtClean="0"/>
              <a:t>: </a:t>
            </a:r>
            <a:r>
              <a:rPr lang="fr-FR" sz="1400" b="1" dirty="0" err="1" smtClean="0"/>
              <a:t>Your</a:t>
            </a:r>
            <a:r>
              <a:rPr lang="fr-FR" sz="1400" b="1" dirty="0" smtClean="0"/>
              <a:t> </a:t>
            </a:r>
            <a:r>
              <a:rPr lang="fr-FR" sz="1400" b="1" dirty="0" err="1" smtClean="0"/>
              <a:t>Unclaimed</a:t>
            </a:r>
            <a:r>
              <a:rPr lang="fr-FR" sz="1400" b="1" dirty="0" smtClean="0"/>
              <a:t> </a:t>
            </a:r>
            <a:r>
              <a:rPr lang="fr-FR" sz="1400" b="1" dirty="0" err="1" smtClean="0"/>
              <a:t>Tax</a:t>
            </a:r>
            <a:r>
              <a:rPr lang="fr-FR" sz="1400" b="1" dirty="0" smtClean="0"/>
              <a:t> </a:t>
            </a:r>
            <a:r>
              <a:rPr lang="fr-FR" sz="1400" b="1" dirty="0" err="1" smtClean="0"/>
              <a:t>Refund</a:t>
            </a:r>
            <a:r>
              <a:rPr lang="fr-FR" sz="1400" b="1" dirty="0" smtClean="0"/>
              <a:t/>
            </a:r>
            <a:br>
              <a:rPr lang="fr-FR" sz="1400" b="1" dirty="0" smtClean="0"/>
            </a:br>
            <a:r>
              <a:rPr lang="fr-FR" sz="1400" b="1" dirty="0" smtClean="0"/>
              <a:t>Our records show </a:t>
            </a:r>
            <a:r>
              <a:rPr lang="fr-FR" sz="1400" b="1" dirty="0" err="1" smtClean="0"/>
              <a:t>you</a:t>
            </a:r>
            <a:r>
              <a:rPr lang="fr-FR" sz="1400" b="1" dirty="0" smtClean="0"/>
              <a:t> have an </a:t>
            </a:r>
            <a:r>
              <a:rPr lang="fr-FR" sz="1400" b="1" dirty="0" err="1" smtClean="0"/>
              <a:t>unclaimed</a:t>
            </a:r>
            <a:r>
              <a:rPr lang="fr-FR" sz="1400" b="1" dirty="0" smtClean="0"/>
              <a:t> </a:t>
            </a:r>
            <a:r>
              <a:rPr lang="fr-FR" sz="1400" b="1" dirty="0" err="1" smtClean="0"/>
              <a:t>federal</a:t>
            </a:r>
            <a:r>
              <a:rPr lang="fr-FR" sz="1400" b="1" dirty="0" smtClean="0"/>
              <a:t> </a:t>
            </a:r>
            <a:r>
              <a:rPr lang="fr-FR" sz="1400" b="1" dirty="0" err="1" smtClean="0"/>
              <a:t>tax</a:t>
            </a:r>
            <a:r>
              <a:rPr lang="fr-FR" sz="1400" b="1" dirty="0" smtClean="0"/>
              <a:t> </a:t>
            </a:r>
            <a:r>
              <a:rPr lang="fr-FR" sz="1400" b="1" dirty="0" err="1" smtClean="0"/>
              <a:t>refund</a:t>
            </a:r>
            <a:r>
              <a:rPr lang="fr-FR" sz="1400" b="1" dirty="0" smtClean="0"/>
              <a:t>. </a:t>
            </a:r>
            <a:r>
              <a:rPr lang="fr-FR" sz="1400" b="1" dirty="0" err="1" smtClean="0"/>
              <a:t>Please</a:t>
            </a:r>
            <a:r>
              <a:rPr lang="fr-FR" sz="1400" b="1" dirty="0" smtClean="0"/>
              <a:t> click </a:t>
            </a:r>
            <a:r>
              <a:rPr lang="fr-FR" sz="1400" b="1" u="sng" dirty="0" err="1" smtClean="0"/>
              <a:t>here</a:t>
            </a:r>
            <a:r>
              <a:rPr lang="fr-FR" sz="1400" b="1" dirty="0" smtClean="0"/>
              <a:t> to </a:t>
            </a:r>
            <a:r>
              <a:rPr lang="fr-FR" sz="1400" b="1" dirty="0" err="1" smtClean="0"/>
              <a:t>initiate</a:t>
            </a:r>
            <a:r>
              <a:rPr lang="fr-FR" sz="1400" b="1" dirty="0" smtClean="0"/>
              <a:t> </a:t>
            </a:r>
            <a:r>
              <a:rPr lang="fr-FR" sz="1400" b="1" dirty="0" err="1" smtClean="0"/>
              <a:t>your</a:t>
            </a:r>
            <a:r>
              <a:rPr lang="fr-FR" sz="1400" b="1" dirty="0" smtClean="0"/>
              <a:t> claim.</a:t>
            </a:r>
            <a:endParaRPr lang="fr-FR" sz="1400" b="1" dirty="0"/>
          </a:p>
        </p:txBody>
      </p:sp>
      <p:sp>
        <p:nvSpPr>
          <p:cNvPr id="794634" name="Oval 10"/>
          <p:cNvSpPr>
            <a:spLocks noChangeArrowheads="1"/>
          </p:cNvSpPr>
          <p:nvPr/>
        </p:nvSpPr>
        <p:spPr bwMode="auto">
          <a:xfrm>
            <a:off x="1701800" y="970846"/>
            <a:ext cx="471488" cy="476071"/>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fr-FR" sz="1600" b="1" smtClean="0"/>
              <a:t>1</a:t>
            </a:r>
            <a:endParaRPr lang="fr-FR" sz="1600" b="1"/>
          </a:p>
        </p:txBody>
      </p:sp>
      <p:sp>
        <p:nvSpPr>
          <p:cNvPr id="794635" name="Rectangle 11"/>
          <p:cNvSpPr>
            <a:spLocks noChangeArrowheads="1"/>
          </p:cNvSpPr>
          <p:nvPr/>
        </p:nvSpPr>
        <p:spPr bwMode="gray">
          <a:xfrm>
            <a:off x="6858000" y="1981200"/>
            <a:ext cx="2286000" cy="7620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pPr>
            <a:r>
              <a:rPr lang="fr-FR" sz="1600" b="1" smtClean="0"/>
              <a:t>L’application redirige la victime vers le site de l’attaquant</a:t>
            </a:r>
            <a:endParaRPr lang="fr-FR" sz="1600" b="1"/>
          </a:p>
        </p:txBody>
      </p:sp>
      <p:sp>
        <p:nvSpPr>
          <p:cNvPr id="794636" name="Rectangle 12"/>
          <p:cNvSpPr>
            <a:spLocks noChangeArrowheads="1"/>
          </p:cNvSpPr>
          <p:nvPr/>
        </p:nvSpPr>
        <p:spPr bwMode="auto">
          <a:xfrm>
            <a:off x="3225800" y="4422933"/>
            <a:ext cx="2438400" cy="1169551"/>
          </a:xfrm>
          <a:prstGeom prst="rect">
            <a:avLst/>
          </a:prstGeom>
          <a:solidFill>
            <a:srgbClr val="FFFFCC"/>
          </a:solidFill>
          <a:ln w="9525" algn="ctr">
            <a:noFill/>
            <a:miter lim="800000"/>
            <a:headEnd/>
            <a:tailEnd/>
          </a:ln>
        </p:spPr>
        <p:txBody>
          <a:bodyPr>
            <a:spAutoFit/>
          </a:bodyPr>
          <a:lstStyle/>
          <a:p>
            <a:pPr eaLnBrk="0" hangingPunct="0">
              <a:spcBef>
                <a:spcPct val="50000"/>
              </a:spcBef>
              <a:buClr>
                <a:schemeClr val="tx1"/>
              </a:buClr>
              <a:buSzPct val="90000"/>
            </a:pPr>
            <a:r>
              <a:rPr lang="fr-FR" sz="1400" b="1" smtClean="0"/>
              <a:t>Request sent to vulnerable site, including attacker’s destination site as parameter. Redirect sends victim to attacker site</a:t>
            </a:r>
            <a:endParaRPr lang="fr-FR" sz="1400" b="1"/>
          </a:p>
        </p:txBody>
      </p:sp>
      <p:grpSp>
        <p:nvGrpSpPr>
          <p:cNvPr id="2" name="Group 13"/>
          <p:cNvGrpSpPr>
            <a:grpSpLocks/>
          </p:cNvGrpSpPr>
          <p:nvPr/>
        </p:nvGrpSpPr>
        <p:grpSpPr bwMode="auto">
          <a:xfrm>
            <a:off x="6883400" y="2968625"/>
            <a:ext cx="1455738" cy="1412875"/>
            <a:chOff x="4336" y="1870"/>
            <a:chExt cx="917" cy="890"/>
          </a:xfrm>
        </p:grpSpPr>
        <p:sp>
          <p:nvSpPr>
            <p:cNvPr id="794645" name="Rectangle 14"/>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800" b="1" smtClean="0">
                  <a:solidFill>
                    <a:schemeClr val="bg1"/>
                  </a:solidFill>
                </a:rPr>
                <a:t>Custom Code</a:t>
              </a:r>
              <a:endParaRPr lang="fr-FR" sz="800" b="1">
                <a:solidFill>
                  <a:schemeClr val="bg1"/>
                </a:solidFill>
              </a:endParaRPr>
            </a:p>
          </p:txBody>
        </p:sp>
        <p:sp>
          <p:nvSpPr>
            <p:cNvPr id="794646" name="Rectangle 15"/>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800" b="1" smtClean="0">
                  <a:solidFill>
                    <a:schemeClr val="bg1"/>
                  </a:solidFill>
                </a:rPr>
                <a:t>Accounts</a:t>
              </a:r>
              <a:endParaRPr lang="fr-FR" sz="800" b="1">
                <a:solidFill>
                  <a:schemeClr val="bg1"/>
                </a:solidFill>
              </a:endParaRPr>
            </a:p>
          </p:txBody>
        </p:sp>
        <p:sp>
          <p:nvSpPr>
            <p:cNvPr id="794647" name="Rectangle 16"/>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800" b="1" smtClean="0">
                  <a:solidFill>
                    <a:schemeClr val="bg1"/>
                  </a:solidFill>
                </a:rPr>
                <a:t>Finance</a:t>
              </a:r>
              <a:endParaRPr lang="fr-FR" sz="800" b="1">
                <a:solidFill>
                  <a:schemeClr val="bg1"/>
                </a:solidFill>
              </a:endParaRPr>
            </a:p>
          </p:txBody>
        </p:sp>
        <p:sp>
          <p:nvSpPr>
            <p:cNvPr id="794648" name="Rectangle 17"/>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800" b="1" smtClean="0">
                  <a:solidFill>
                    <a:schemeClr val="bg1"/>
                  </a:solidFill>
                </a:rPr>
                <a:t>Administration</a:t>
              </a:r>
              <a:endParaRPr lang="fr-FR" sz="800" b="1">
                <a:solidFill>
                  <a:schemeClr val="bg1"/>
                </a:solidFill>
              </a:endParaRPr>
            </a:p>
          </p:txBody>
        </p:sp>
        <p:sp>
          <p:nvSpPr>
            <p:cNvPr id="794649" name="Rectangle 18"/>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800" b="1" smtClean="0">
                  <a:solidFill>
                    <a:schemeClr val="bg1"/>
                  </a:solidFill>
                </a:rPr>
                <a:t>Transactions</a:t>
              </a:r>
              <a:endParaRPr lang="fr-FR" sz="800" b="1">
                <a:solidFill>
                  <a:schemeClr val="bg1"/>
                </a:solidFill>
              </a:endParaRPr>
            </a:p>
          </p:txBody>
        </p:sp>
        <p:sp>
          <p:nvSpPr>
            <p:cNvPr id="794650" name="Rectangle 19"/>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800" b="1" smtClean="0">
                  <a:solidFill>
                    <a:schemeClr val="bg1"/>
                  </a:solidFill>
                </a:rPr>
                <a:t>Communication</a:t>
              </a:r>
              <a:endParaRPr lang="fr-FR" sz="800" b="1">
                <a:solidFill>
                  <a:schemeClr val="bg1"/>
                </a:solidFill>
              </a:endParaRPr>
            </a:p>
          </p:txBody>
        </p:sp>
        <p:sp>
          <p:nvSpPr>
            <p:cNvPr id="794651" name="Rectangle 20"/>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800" b="1" smtClean="0">
                  <a:solidFill>
                    <a:schemeClr val="bg1"/>
                  </a:solidFill>
                </a:rPr>
                <a:t>Knowledge Mgmt</a:t>
              </a:r>
              <a:endParaRPr lang="fr-FR" sz="800" b="1">
                <a:solidFill>
                  <a:schemeClr val="bg1"/>
                </a:solidFill>
              </a:endParaRPr>
            </a:p>
          </p:txBody>
        </p:sp>
        <p:sp>
          <p:nvSpPr>
            <p:cNvPr id="794652" name="Rectangle 21"/>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800" b="1" smtClean="0">
                  <a:solidFill>
                    <a:schemeClr val="bg1"/>
                  </a:solidFill>
                </a:rPr>
                <a:t>E-Commerce</a:t>
              </a:r>
              <a:endParaRPr lang="fr-FR" sz="800" b="1">
                <a:solidFill>
                  <a:schemeClr val="bg1"/>
                </a:solidFill>
              </a:endParaRPr>
            </a:p>
          </p:txBody>
        </p:sp>
        <p:sp>
          <p:nvSpPr>
            <p:cNvPr id="794653" name="Rectangle 22"/>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800" b="1" smtClean="0">
                  <a:solidFill>
                    <a:schemeClr val="bg1"/>
                  </a:solidFill>
                </a:rPr>
                <a:t>Bus. Functions</a:t>
              </a:r>
              <a:endParaRPr lang="fr-FR" sz="800" b="1">
                <a:solidFill>
                  <a:schemeClr val="bg1"/>
                </a:solidFill>
              </a:endParaRPr>
            </a:p>
          </p:txBody>
        </p:sp>
      </p:grpSp>
      <p:pic>
        <p:nvPicPr>
          <p:cNvPr id="9670679" name="Picture 23" descr="businesswoman"/>
          <p:cNvPicPr>
            <a:picLocks noChangeAspect="1" noChangeArrowheads="1"/>
          </p:cNvPicPr>
          <p:nvPr/>
        </p:nvPicPr>
        <p:blipFill>
          <a:blip r:embed="rId6" cstate="print"/>
          <a:srcRect/>
          <a:stretch>
            <a:fillRect/>
          </a:stretch>
        </p:blipFill>
        <p:spPr bwMode="auto">
          <a:xfrm>
            <a:off x="1016000" y="4037013"/>
            <a:ext cx="1050925" cy="1255712"/>
          </a:xfrm>
          <a:prstGeom prst="rect">
            <a:avLst/>
          </a:prstGeom>
          <a:noFill/>
          <a:effectLst>
            <a:outerShdw dist="107763" dir="2700000" algn="ctr" rotWithShape="0">
              <a:srgbClr val="808080">
                <a:alpha val="50000"/>
              </a:srgbClr>
            </a:outerShdw>
          </a:effectLst>
        </p:spPr>
      </p:pic>
      <p:sp>
        <p:nvSpPr>
          <p:cNvPr id="794639" name="Line 24"/>
          <p:cNvSpPr>
            <a:spLocks noChangeShapeType="1"/>
          </p:cNvSpPr>
          <p:nvPr/>
        </p:nvSpPr>
        <p:spPr bwMode="auto">
          <a:xfrm flipH="1">
            <a:off x="5791200" y="3541713"/>
            <a:ext cx="1066800" cy="801687"/>
          </a:xfrm>
          <a:prstGeom prst="line">
            <a:avLst/>
          </a:prstGeom>
          <a:noFill/>
          <a:ln w="57150">
            <a:solidFill>
              <a:srgbClr val="FF3300"/>
            </a:solidFill>
            <a:round/>
            <a:headEnd type="triangle" w="med" len="med"/>
            <a:tailEnd/>
          </a:ln>
        </p:spPr>
        <p:txBody>
          <a:bodyPr>
            <a:spAutoFit/>
          </a:bodyPr>
          <a:lstStyle/>
          <a:p>
            <a:endParaRPr lang="fr-FR" sz="1600" b="1"/>
          </a:p>
        </p:txBody>
      </p:sp>
      <p:sp>
        <p:nvSpPr>
          <p:cNvPr id="794640" name="Freeform 25"/>
          <p:cNvSpPr>
            <a:spLocks/>
          </p:cNvSpPr>
          <p:nvPr/>
        </p:nvSpPr>
        <p:spPr bwMode="auto">
          <a:xfrm>
            <a:off x="1143000" y="3048000"/>
            <a:ext cx="381000" cy="338554"/>
          </a:xfrm>
          <a:custGeom>
            <a:avLst/>
            <a:gdLst>
              <a:gd name="T0" fmla="*/ 2147483647 w 2792"/>
              <a:gd name="T1" fmla="*/ 0 h 768"/>
              <a:gd name="T2" fmla="*/ 2147483647 w 2792"/>
              <a:gd name="T3" fmla="*/ 2147483647 h 768"/>
              <a:gd name="T4" fmla="*/ 2147483647 w 2792"/>
              <a:gd name="T5" fmla="*/ 2147483647 h 768"/>
              <a:gd name="T6" fmla="*/ 2147483647 w 2792"/>
              <a:gd name="T7" fmla="*/ 2147483647 h 768"/>
              <a:gd name="T8" fmla="*/ 2147483647 w 2792"/>
              <a:gd name="T9" fmla="*/ 2147483647 h 768"/>
              <a:gd name="T10" fmla="*/ 0 60000 65536"/>
              <a:gd name="T11" fmla="*/ 0 60000 65536"/>
              <a:gd name="T12" fmla="*/ 0 60000 65536"/>
              <a:gd name="T13" fmla="*/ 0 60000 65536"/>
              <a:gd name="T14" fmla="*/ 0 60000 65536"/>
              <a:gd name="T15" fmla="*/ 0 w 2792"/>
              <a:gd name="T16" fmla="*/ 0 h 768"/>
              <a:gd name="T17" fmla="*/ 2792 w 2792"/>
              <a:gd name="T18" fmla="*/ 768 h 768"/>
            </a:gdLst>
            <a:ahLst/>
            <a:cxnLst>
              <a:cxn ang="T10">
                <a:pos x="T0" y="T1"/>
              </a:cxn>
              <a:cxn ang="T11">
                <a:pos x="T2" y="T3"/>
              </a:cxn>
              <a:cxn ang="T12">
                <a:pos x="T4" y="T5"/>
              </a:cxn>
              <a:cxn ang="T13">
                <a:pos x="T6" y="T7"/>
              </a:cxn>
              <a:cxn ang="T14">
                <a:pos x="T8" y="T9"/>
              </a:cxn>
            </a:cxnLst>
            <a:rect l="T15" t="T16" r="T17" b="T18"/>
            <a:pathLst>
              <a:path w="2792" h="768">
                <a:moveTo>
                  <a:pt x="2544" y="0"/>
                </a:moveTo>
                <a:cubicBezTo>
                  <a:pt x="2668" y="140"/>
                  <a:pt x="2792" y="280"/>
                  <a:pt x="2544" y="336"/>
                </a:cubicBezTo>
                <a:cubicBezTo>
                  <a:pt x="2296" y="392"/>
                  <a:pt x="1464" y="320"/>
                  <a:pt x="1056" y="336"/>
                </a:cubicBezTo>
                <a:cubicBezTo>
                  <a:pt x="648" y="352"/>
                  <a:pt x="192" y="360"/>
                  <a:pt x="96" y="432"/>
                </a:cubicBezTo>
                <a:cubicBezTo>
                  <a:pt x="0" y="504"/>
                  <a:pt x="416" y="712"/>
                  <a:pt x="480" y="768"/>
                </a:cubicBezTo>
              </a:path>
            </a:pathLst>
          </a:custGeom>
          <a:noFill/>
          <a:ln w="57150">
            <a:solidFill>
              <a:srgbClr val="FF3300"/>
            </a:solidFill>
            <a:round/>
            <a:headEnd/>
            <a:tailEnd type="triangle" w="med" len="med"/>
          </a:ln>
        </p:spPr>
        <p:txBody>
          <a:bodyPr>
            <a:spAutoFit/>
          </a:bodyPr>
          <a:lstStyle/>
          <a:p>
            <a:pPr eaLnBrk="0" hangingPunct="0"/>
            <a:endParaRPr lang="fr-FR" sz="1600" b="1"/>
          </a:p>
        </p:txBody>
      </p:sp>
      <p:sp>
        <p:nvSpPr>
          <p:cNvPr id="794642" name="Oval 27"/>
          <p:cNvSpPr>
            <a:spLocks noChangeArrowheads="1"/>
          </p:cNvSpPr>
          <p:nvPr/>
        </p:nvSpPr>
        <p:spPr bwMode="auto">
          <a:xfrm>
            <a:off x="5867400" y="5671433"/>
            <a:ext cx="471488" cy="476071"/>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fr-FR" sz="1600" b="1" smtClean="0"/>
              <a:t>4</a:t>
            </a:r>
            <a:endParaRPr lang="fr-FR" sz="1600" b="1"/>
          </a:p>
        </p:txBody>
      </p:sp>
      <p:sp>
        <p:nvSpPr>
          <p:cNvPr id="794643" name="Rectangle 28"/>
          <p:cNvSpPr>
            <a:spLocks noChangeArrowheads="1"/>
          </p:cNvSpPr>
          <p:nvPr/>
        </p:nvSpPr>
        <p:spPr bwMode="gray">
          <a:xfrm>
            <a:off x="6324600" y="5562600"/>
            <a:ext cx="2819400" cy="3810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pPr>
            <a:r>
              <a:rPr lang="fr-FR" sz="1600" b="1" smtClean="0"/>
              <a:t>Le site malveillant installe des éléments sur le navigateur ou récupére des données</a:t>
            </a:r>
            <a:endParaRPr lang="fr-FR" sz="1600" b="1"/>
          </a:p>
        </p:txBody>
      </p:sp>
      <p:sp>
        <p:nvSpPr>
          <p:cNvPr id="794644" name="Rectangle 29"/>
          <p:cNvSpPr>
            <a:spLocks noChangeArrowheads="1"/>
          </p:cNvSpPr>
          <p:nvPr/>
        </p:nvSpPr>
        <p:spPr bwMode="gray">
          <a:xfrm>
            <a:off x="2151063" y="3332175"/>
            <a:ext cx="4630737" cy="295275"/>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pPr>
            <a:r>
              <a:rPr lang="fr-FR" sz="1600" b="1" smtClean="0"/>
              <a:t>La vicitime clique sur le lien contenant une donnée non validée.</a:t>
            </a:r>
            <a:endParaRPr lang="fr-FR" sz="1600" b="1"/>
          </a:p>
        </p:txBody>
      </p:sp>
      <p:sp>
        <p:nvSpPr>
          <p:cNvPr id="40" name="Rectangle 59"/>
          <p:cNvSpPr>
            <a:spLocks noChangeArrowheads="1"/>
          </p:cNvSpPr>
          <p:nvPr/>
        </p:nvSpPr>
        <p:spPr bwMode="ltGray">
          <a:xfrm>
            <a:off x="7381568" y="5275008"/>
            <a:ext cx="1227138" cy="268287"/>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eaLnBrk="1" hangingPunct="1">
              <a:lnSpc>
                <a:spcPct val="100000"/>
              </a:lnSpc>
            </a:pPr>
            <a:r>
              <a:rPr lang="fr-FR" sz="900" b="1" smtClean="0">
                <a:solidFill>
                  <a:schemeClr val="bg1"/>
                </a:solidFill>
              </a:rPr>
              <a:t>Evil Site</a:t>
            </a:r>
            <a:endParaRPr lang="fr-FR" sz="900" b="1">
              <a:solidFill>
                <a:schemeClr val="bg1"/>
              </a:solidFill>
            </a:endParaRPr>
          </a:p>
        </p:txBody>
      </p:sp>
      <p:sp>
        <p:nvSpPr>
          <p:cNvPr id="41" name="Line 24"/>
          <p:cNvSpPr>
            <a:spLocks noChangeShapeType="1"/>
          </p:cNvSpPr>
          <p:nvPr/>
        </p:nvSpPr>
        <p:spPr bwMode="auto">
          <a:xfrm flipH="1">
            <a:off x="5791200" y="5410200"/>
            <a:ext cx="1524001" cy="0"/>
          </a:xfrm>
          <a:prstGeom prst="line">
            <a:avLst/>
          </a:prstGeom>
          <a:noFill/>
          <a:ln w="57150">
            <a:solidFill>
              <a:srgbClr val="FF3300"/>
            </a:solidFill>
            <a:round/>
            <a:headEnd type="triangle" w="med" len="med"/>
            <a:tailEnd/>
          </a:ln>
        </p:spPr>
        <p:txBody>
          <a:bodyPr wrap="square">
            <a:spAutoFit/>
          </a:bodyPr>
          <a:lstStyle/>
          <a:p>
            <a:endParaRPr lang="fr-FR" sz="1600" b="1"/>
          </a:p>
        </p:txBody>
      </p:sp>
      <p:sp>
        <p:nvSpPr>
          <p:cNvPr id="42" name="Line 24"/>
          <p:cNvSpPr>
            <a:spLocks noChangeShapeType="1"/>
          </p:cNvSpPr>
          <p:nvPr/>
        </p:nvSpPr>
        <p:spPr bwMode="auto">
          <a:xfrm flipH="1">
            <a:off x="2209800" y="2895600"/>
            <a:ext cx="762000" cy="2971800"/>
          </a:xfrm>
          <a:prstGeom prst="line">
            <a:avLst/>
          </a:prstGeom>
          <a:noFill/>
          <a:ln w="28575">
            <a:solidFill>
              <a:schemeClr val="tx1"/>
            </a:solidFill>
            <a:round/>
            <a:headEnd type="stealth" w="lg" len="lg"/>
            <a:tailEnd/>
          </a:ln>
        </p:spPr>
        <p:txBody>
          <a:bodyPr wrap="square">
            <a:spAutoFit/>
          </a:bodyPr>
          <a:lstStyle/>
          <a:p>
            <a:endParaRPr lang="fr-FR" sz="1600" b="1"/>
          </a:p>
        </p:txBody>
      </p:sp>
      <p:sp>
        <p:nvSpPr>
          <p:cNvPr id="43" name="Rectangle 29"/>
          <p:cNvSpPr>
            <a:spLocks noChangeArrowheads="1"/>
          </p:cNvSpPr>
          <p:nvPr/>
        </p:nvSpPr>
        <p:spPr bwMode="gray">
          <a:xfrm>
            <a:off x="228600" y="5867400"/>
            <a:ext cx="4630737" cy="295275"/>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pPr>
            <a:r>
              <a:rPr lang="fr-FR" sz="1600" b="1" smtClean="0">
                <a:hlinkClick r:id="rId7"/>
              </a:rPr>
              <a:t>http://www.irs.gov/taxrefund/claim.jsp?year=2006&amp;</a:t>
            </a:r>
            <a:r>
              <a:rPr lang="fr-FR" sz="1600" b="1" smtClean="0"/>
              <a:t> </a:t>
            </a:r>
            <a:r>
              <a:rPr lang="fr-FR" sz="1600" b="1" smtClean="0">
                <a:hlinkClick r:id="rId7"/>
              </a:rPr>
              <a:t>… &amp;dest=www.evilsite.com</a:t>
            </a:r>
            <a:endParaRPr lang="fr-FR" sz="1600" b="1">
              <a:hlinkClick r:id="rId7"/>
            </a:endParaRPr>
          </a:p>
        </p:txBody>
      </p:sp>
      <p:pic>
        <p:nvPicPr>
          <p:cNvPr id="87042" name="Picture 2" descr="http://www.nerdgranny.com/wp-content/uploads/2008/11/finger-hand-icon-cursor.gif"/>
          <p:cNvPicPr>
            <a:picLocks noChangeAspect="1" noChangeArrowheads="1"/>
          </p:cNvPicPr>
          <p:nvPr/>
        </p:nvPicPr>
        <p:blipFill>
          <a:blip r:embed="rId8" cstate="print"/>
          <a:srcRect/>
          <a:stretch>
            <a:fillRect/>
          </a:stretch>
        </p:blipFill>
        <p:spPr bwMode="auto">
          <a:xfrm>
            <a:off x="3029257" y="2831689"/>
            <a:ext cx="183315" cy="216312"/>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a:xfrm>
            <a:off x="304800" y="34925"/>
            <a:ext cx="6781800" cy="685800"/>
          </a:xfrm>
        </p:spPr>
        <p:txBody>
          <a:bodyPr/>
          <a:lstStyle/>
          <a:p>
            <a:pPr eaLnBrk="1" hangingPunct="1"/>
            <a:r>
              <a:rPr lang="fr-FR" smtClean="0"/>
              <a:t>Unvalidated Forward Illustrated</a:t>
            </a:r>
          </a:p>
        </p:txBody>
      </p:sp>
      <p:pic>
        <p:nvPicPr>
          <p:cNvPr id="794627" name="Picture 3"/>
          <p:cNvPicPr>
            <a:picLocks noChangeAspect="1" noChangeArrowheads="1"/>
          </p:cNvPicPr>
          <p:nvPr/>
        </p:nvPicPr>
        <p:blipFill>
          <a:blip r:embed="rId4" cstate="print"/>
          <a:srcRect/>
          <a:stretch>
            <a:fillRect/>
          </a:stretch>
        </p:blipFill>
        <p:spPr bwMode="gray">
          <a:xfrm>
            <a:off x="1803400" y="1447800"/>
            <a:ext cx="3505200" cy="1773238"/>
          </a:xfrm>
          <a:prstGeom prst="rect">
            <a:avLst/>
          </a:prstGeom>
          <a:noFill/>
          <a:ln w="9525">
            <a:noFill/>
            <a:miter lim="800000"/>
            <a:headEnd/>
            <a:tailEnd/>
          </a:ln>
        </p:spPr>
      </p:pic>
      <p:pic>
        <p:nvPicPr>
          <p:cNvPr id="9670660" name="Picture 4" descr="TN_hacker"/>
          <p:cNvPicPr>
            <a:picLocks noChangeAspect="1" noChangeArrowheads="1"/>
          </p:cNvPicPr>
          <p:nvPr/>
        </p:nvPicPr>
        <p:blipFill>
          <a:blip r:embed="rId5" cstate="print">
            <a:lum bright="24000" contrast="42000"/>
          </a:blip>
          <a:srcRect/>
          <a:stretch>
            <a:fillRect/>
          </a:stretch>
        </p:blipFill>
        <p:spPr bwMode="auto">
          <a:xfrm>
            <a:off x="457200" y="1622425"/>
            <a:ext cx="1093788" cy="1268413"/>
          </a:xfrm>
          <a:prstGeom prst="rect">
            <a:avLst/>
          </a:prstGeom>
          <a:noFill/>
          <a:effectLst>
            <a:outerShdw dist="107763" dir="2700000" algn="ctr" rotWithShape="0">
              <a:srgbClr val="808080">
                <a:alpha val="50000"/>
              </a:srgbClr>
            </a:outerShdw>
          </a:effectLst>
        </p:spPr>
      </p:pic>
      <p:sp>
        <p:nvSpPr>
          <p:cNvPr id="794629" name="Oval 5"/>
          <p:cNvSpPr>
            <a:spLocks noChangeArrowheads="1"/>
          </p:cNvSpPr>
          <p:nvPr/>
        </p:nvSpPr>
        <p:spPr bwMode="auto">
          <a:xfrm>
            <a:off x="132736" y="3671458"/>
            <a:ext cx="471488" cy="519351"/>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fr-FR" smtClean="0"/>
              <a:t>2</a:t>
            </a:r>
            <a:endParaRPr lang="fr-FR"/>
          </a:p>
        </p:txBody>
      </p:sp>
      <p:sp>
        <p:nvSpPr>
          <p:cNvPr id="794632" name="Rectangle 8"/>
          <p:cNvSpPr>
            <a:spLocks noChangeArrowheads="1"/>
          </p:cNvSpPr>
          <p:nvPr/>
        </p:nvSpPr>
        <p:spPr bwMode="gray">
          <a:xfrm>
            <a:off x="1752600" y="1038225"/>
            <a:ext cx="5638800" cy="266700"/>
          </a:xfrm>
          <a:prstGeom prst="rect">
            <a:avLst/>
          </a:prstGeom>
          <a:noFill/>
          <a:ln w="9525">
            <a:noFill/>
            <a:miter lim="800000"/>
            <a:headEnd/>
            <a:tailEnd/>
          </a:ln>
        </p:spPr>
        <p:txBody>
          <a:bodyPr lIns="92075" tIns="46038" rIns="92075" bIns="46038"/>
          <a:lstStyle/>
          <a:p>
            <a:pPr marL="228600" indent="-228600">
              <a:lnSpc>
                <a:spcPct val="85000"/>
              </a:lnSpc>
              <a:spcBef>
                <a:spcPct val="50000"/>
              </a:spcBef>
              <a:buClr>
                <a:schemeClr val="tx1"/>
              </a:buClr>
              <a:buSzPct val="90000"/>
            </a:pPr>
            <a:r>
              <a:rPr lang="fr-FR" sz="1600" b="1" smtClean="0"/>
              <a:t>L’attaquant envoie sa charge sur une page vulnérable ou il a accès</a:t>
            </a:r>
            <a:endParaRPr lang="fr-FR" sz="1600" b="1"/>
          </a:p>
        </p:txBody>
      </p:sp>
      <p:sp>
        <p:nvSpPr>
          <p:cNvPr id="794634" name="Oval 10"/>
          <p:cNvSpPr>
            <a:spLocks noChangeArrowheads="1"/>
          </p:cNvSpPr>
          <p:nvPr/>
        </p:nvSpPr>
        <p:spPr bwMode="auto">
          <a:xfrm>
            <a:off x="1143000" y="1022350"/>
            <a:ext cx="471488" cy="519351"/>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fr-FR" smtClean="0"/>
              <a:t>1</a:t>
            </a:r>
            <a:endParaRPr lang="fr-FR"/>
          </a:p>
        </p:txBody>
      </p:sp>
      <p:sp>
        <p:nvSpPr>
          <p:cNvPr id="794635" name="Rectangle 11"/>
          <p:cNvSpPr>
            <a:spLocks noChangeArrowheads="1"/>
          </p:cNvSpPr>
          <p:nvPr/>
        </p:nvSpPr>
        <p:spPr bwMode="gray">
          <a:xfrm>
            <a:off x="609600" y="3657600"/>
            <a:ext cx="2362200" cy="6858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pPr>
            <a:r>
              <a:rPr lang="fr-FR" sz="1600" b="1" smtClean="0"/>
              <a:t>L’application autorise la requête et continue vers la page vulnérable</a:t>
            </a:r>
            <a:endParaRPr lang="fr-FR" sz="1600" b="1"/>
          </a:p>
        </p:txBody>
      </p:sp>
      <p:sp>
        <p:nvSpPr>
          <p:cNvPr id="794636" name="Rectangle 12"/>
          <p:cNvSpPr>
            <a:spLocks noChangeArrowheads="1"/>
          </p:cNvSpPr>
          <p:nvPr/>
        </p:nvSpPr>
        <p:spPr bwMode="auto">
          <a:xfrm>
            <a:off x="2717800" y="1752600"/>
            <a:ext cx="2438400" cy="1569660"/>
          </a:xfrm>
          <a:prstGeom prst="rect">
            <a:avLst/>
          </a:prstGeom>
          <a:solidFill>
            <a:srgbClr val="FFFFCC"/>
          </a:solidFill>
          <a:ln w="9525" algn="ctr">
            <a:noFill/>
            <a:miter lim="800000"/>
            <a:headEnd/>
            <a:tailEnd/>
          </a:ln>
        </p:spPr>
        <p:txBody>
          <a:bodyPr>
            <a:spAutoFit/>
          </a:bodyPr>
          <a:lstStyle/>
          <a:p>
            <a:pPr eaLnBrk="0" hangingPunct="0">
              <a:spcBef>
                <a:spcPct val="50000"/>
              </a:spcBef>
              <a:buClr>
                <a:schemeClr val="tx1"/>
              </a:buClr>
              <a:buSzPct val="90000"/>
            </a:pPr>
            <a:r>
              <a:rPr lang="fr-FR" sz="1600" b="1" smtClean="0"/>
              <a:t>Request sent to vulnerable page which user does have access to. Redirect sends user directly to private page, bypassing access control.</a:t>
            </a:r>
            <a:endParaRPr lang="fr-FR" sz="1600" b="1"/>
          </a:p>
        </p:txBody>
      </p:sp>
      <p:sp>
        <p:nvSpPr>
          <p:cNvPr id="794639" name="Line 24"/>
          <p:cNvSpPr>
            <a:spLocks noChangeShapeType="1"/>
          </p:cNvSpPr>
          <p:nvPr/>
        </p:nvSpPr>
        <p:spPr bwMode="auto">
          <a:xfrm flipH="1" flipV="1">
            <a:off x="3505200" y="3276600"/>
            <a:ext cx="0" cy="417513"/>
          </a:xfrm>
          <a:prstGeom prst="line">
            <a:avLst/>
          </a:prstGeom>
          <a:noFill/>
          <a:ln w="57150">
            <a:solidFill>
              <a:srgbClr val="FF3300"/>
            </a:solidFill>
            <a:round/>
            <a:headEnd type="triangle" w="med" len="med"/>
            <a:tailEnd/>
          </a:ln>
        </p:spPr>
        <p:txBody>
          <a:bodyPr wrap="square">
            <a:spAutoFit/>
          </a:bodyPr>
          <a:lstStyle/>
          <a:p>
            <a:endParaRPr lang="fr-FR"/>
          </a:p>
        </p:txBody>
      </p:sp>
      <p:sp>
        <p:nvSpPr>
          <p:cNvPr id="794642" name="Oval 27"/>
          <p:cNvSpPr>
            <a:spLocks noChangeArrowheads="1"/>
          </p:cNvSpPr>
          <p:nvPr/>
        </p:nvSpPr>
        <p:spPr bwMode="auto">
          <a:xfrm>
            <a:off x="5029200" y="4052458"/>
            <a:ext cx="471488" cy="519351"/>
          </a:xfrm>
          <a:prstGeom prst="ellipse">
            <a:avLst/>
          </a:prstGeom>
          <a:solidFill>
            <a:srgbClr val="66FF66"/>
          </a:solidFill>
          <a:ln w="9525" algn="ctr">
            <a:solidFill>
              <a:schemeClr val="tx1"/>
            </a:solidFill>
            <a:round/>
            <a:headEnd/>
            <a:tailEnd/>
          </a:ln>
        </p:spPr>
        <p:txBody>
          <a:bodyPr anchor="ctr">
            <a:spAutoFit/>
          </a:bodyPr>
          <a:lstStyle/>
          <a:p>
            <a:pPr algn="ctr" eaLnBrk="0" hangingPunct="0"/>
            <a:r>
              <a:rPr lang="fr-FR" smtClean="0"/>
              <a:t>3</a:t>
            </a:r>
            <a:endParaRPr lang="fr-FR"/>
          </a:p>
        </p:txBody>
      </p:sp>
      <p:sp>
        <p:nvSpPr>
          <p:cNvPr id="794643" name="Rectangle 28"/>
          <p:cNvSpPr>
            <a:spLocks noChangeArrowheads="1"/>
          </p:cNvSpPr>
          <p:nvPr/>
        </p:nvSpPr>
        <p:spPr bwMode="gray">
          <a:xfrm>
            <a:off x="5486400" y="4038600"/>
            <a:ext cx="3505200" cy="381000"/>
          </a:xfrm>
          <a:prstGeom prst="rect">
            <a:avLst/>
          </a:prstGeom>
          <a:noFill/>
          <a:ln w="9525">
            <a:noFill/>
            <a:miter lim="800000"/>
            <a:headEnd/>
            <a:tailEnd/>
          </a:ln>
        </p:spPr>
        <p:txBody>
          <a:bodyPr lIns="92075" tIns="46038" rIns="92075" bIns="46038"/>
          <a:lstStyle/>
          <a:p>
            <a:pPr>
              <a:lnSpc>
                <a:spcPct val="85000"/>
              </a:lnSpc>
              <a:spcBef>
                <a:spcPct val="50000"/>
              </a:spcBef>
              <a:buClr>
                <a:schemeClr val="tx1"/>
              </a:buClr>
              <a:buSzPct val="90000"/>
            </a:pPr>
            <a:r>
              <a:rPr lang="fr-FR" sz="1600" b="1" smtClean="0"/>
              <a:t>La page de transfert ne contrôle pas le paramètre et renvoie l’attaquant vers la page non autorisée, passant outre le contrôle d’accès.</a:t>
            </a:r>
          </a:p>
        </p:txBody>
      </p:sp>
      <p:sp>
        <p:nvSpPr>
          <p:cNvPr id="31" name="TextBox 30"/>
          <p:cNvSpPr txBox="1"/>
          <p:nvPr/>
        </p:nvSpPr>
        <p:spPr>
          <a:xfrm>
            <a:off x="228600" y="4649501"/>
            <a:ext cx="5181600" cy="1598899"/>
          </a:xfrm>
          <a:prstGeom prst="rect">
            <a:avLst/>
          </a:prstGeom>
          <a:noFill/>
          <a:ln w="57150">
            <a:solidFill>
              <a:srgbClr val="00B050"/>
            </a:solidFill>
          </a:ln>
        </p:spPr>
        <p:txBody>
          <a:bodyPr wrap="square" rtlCol="0">
            <a:spAutoFit/>
          </a:bodyPr>
          <a:lstStyle/>
          <a:p>
            <a:pPr marL="174625" indent="-174625" eaLnBrk="1" hangingPunct="1">
              <a:lnSpc>
                <a:spcPct val="80000"/>
              </a:lnSpc>
              <a:buFontTx/>
              <a:buNone/>
              <a:tabLst>
                <a:tab pos="457200" algn="l"/>
                <a:tab pos="739775" algn="l"/>
              </a:tabLst>
            </a:pPr>
            <a:r>
              <a:rPr lang="fr-FR" sz="1100" smtClean="0">
                <a:latin typeface="Courier New" pitchFamily="49" charset="0"/>
              </a:rPr>
              <a:t>	public void doPost( HttpServletRequest request, HttpServletResponse response) {</a:t>
            </a:r>
          </a:p>
          <a:p>
            <a:pPr marL="174625" indent="-174625" eaLnBrk="1" hangingPunct="1">
              <a:lnSpc>
                <a:spcPct val="80000"/>
              </a:lnSpc>
              <a:buFontTx/>
              <a:buNone/>
              <a:tabLst>
                <a:tab pos="457200" algn="l"/>
                <a:tab pos="739775" algn="l"/>
              </a:tabLst>
            </a:pPr>
            <a:r>
              <a:rPr lang="fr-FR" sz="1100" smtClean="0">
                <a:latin typeface="Courier New" pitchFamily="49" charset="0"/>
              </a:rPr>
              <a:t>		try {</a:t>
            </a:r>
          </a:p>
          <a:p>
            <a:pPr marL="174625" indent="-174625" eaLnBrk="1" hangingPunct="1">
              <a:lnSpc>
                <a:spcPct val="80000"/>
              </a:lnSpc>
              <a:buFontTx/>
              <a:buNone/>
              <a:tabLst>
                <a:tab pos="457200" algn="l"/>
                <a:tab pos="739775" algn="l"/>
              </a:tabLst>
            </a:pPr>
            <a:r>
              <a:rPr lang="fr-FR" sz="1100" smtClean="0">
                <a:latin typeface="Courier New" pitchFamily="49" charset="0"/>
              </a:rPr>
              <a:t>			String </a:t>
            </a:r>
            <a:r>
              <a:rPr lang="fr-FR" sz="1100" smtClean="0">
                <a:solidFill>
                  <a:srgbClr val="FF0000"/>
                </a:solidFill>
                <a:latin typeface="Courier New" pitchFamily="49" charset="0"/>
              </a:rPr>
              <a:t>target = request.getParameter( "dest" ) );</a:t>
            </a:r>
          </a:p>
          <a:p>
            <a:pPr marL="742950" lvl="1" indent="-285750" eaLnBrk="1" hangingPunct="1">
              <a:lnSpc>
                <a:spcPct val="80000"/>
              </a:lnSpc>
              <a:buFont typeface="Wingdings 3" pitchFamily="18" charset="2"/>
              <a:buNone/>
              <a:tabLst>
                <a:tab pos="457200" algn="l"/>
                <a:tab pos="739775" algn="l"/>
              </a:tabLst>
            </a:pPr>
            <a:r>
              <a:rPr lang="fr-FR" sz="1100" smtClean="0">
                <a:latin typeface="Courier New" pitchFamily="49" charset="0"/>
              </a:rPr>
              <a:t>	...</a:t>
            </a:r>
          </a:p>
          <a:p>
            <a:pPr marL="742950" lvl="1" indent="-285750" eaLnBrk="1" hangingPunct="1">
              <a:lnSpc>
                <a:spcPct val="80000"/>
              </a:lnSpc>
              <a:buFont typeface="Wingdings 3" pitchFamily="18" charset="2"/>
              <a:buNone/>
              <a:tabLst>
                <a:tab pos="457200" algn="l"/>
                <a:tab pos="739775" algn="l"/>
              </a:tabLst>
            </a:pPr>
            <a:r>
              <a:rPr lang="fr-FR" sz="1100" smtClean="0">
                <a:latin typeface="Courier New" pitchFamily="49" charset="0"/>
              </a:rPr>
              <a:t>	request.getRequestDispatcher( </a:t>
            </a:r>
            <a:r>
              <a:rPr lang="fr-FR" sz="1100" smtClean="0">
                <a:solidFill>
                  <a:srgbClr val="FF0000"/>
                </a:solidFill>
                <a:latin typeface="Courier New" pitchFamily="49" charset="0"/>
              </a:rPr>
              <a:t>target</a:t>
            </a:r>
            <a:r>
              <a:rPr lang="fr-FR" sz="1100" smtClean="0">
                <a:latin typeface="Courier New" pitchFamily="49" charset="0"/>
              </a:rPr>
              <a:t> ).forward(request, response);</a:t>
            </a:r>
          </a:p>
          <a:p>
            <a:pPr marL="742950" lvl="1" indent="-285750" eaLnBrk="1" hangingPunct="1">
              <a:lnSpc>
                <a:spcPct val="80000"/>
              </a:lnSpc>
              <a:buFont typeface="Wingdings 3" pitchFamily="18" charset="2"/>
              <a:buNone/>
              <a:tabLst>
                <a:tab pos="457200" algn="l"/>
                <a:tab pos="739775" algn="l"/>
              </a:tabLst>
            </a:pPr>
            <a:r>
              <a:rPr lang="fr-FR" sz="1100" smtClean="0">
                <a:latin typeface="Courier New" pitchFamily="49" charset="0"/>
              </a:rPr>
              <a:t>}</a:t>
            </a:r>
          </a:p>
          <a:p>
            <a:pPr marL="742950" lvl="1" indent="-285750" eaLnBrk="1" hangingPunct="1">
              <a:lnSpc>
                <a:spcPct val="80000"/>
              </a:lnSpc>
              <a:buFont typeface="Wingdings 3" pitchFamily="18" charset="2"/>
              <a:buNone/>
              <a:tabLst>
                <a:tab pos="457200" algn="l"/>
                <a:tab pos="739775" algn="l"/>
              </a:tabLst>
            </a:pPr>
            <a:r>
              <a:rPr lang="fr-FR" sz="1100" smtClean="0">
                <a:latin typeface="Courier New" pitchFamily="49" charset="0"/>
              </a:rPr>
              <a:t>catch ( ...</a:t>
            </a:r>
          </a:p>
          <a:p>
            <a:pPr marL="742950" lvl="1" indent="-285750" eaLnBrk="1" hangingPunct="1">
              <a:lnSpc>
                <a:spcPct val="80000"/>
              </a:lnSpc>
              <a:buFont typeface="Wingdings 3" pitchFamily="18" charset="2"/>
              <a:buNone/>
              <a:tabLst>
                <a:tab pos="457200" algn="l"/>
                <a:tab pos="739775" algn="l"/>
              </a:tabLst>
            </a:pPr>
            <a:endParaRPr lang="fr-FR" sz="1100" smtClean="0">
              <a:latin typeface="Courier New" pitchFamily="49" charset="0"/>
            </a:endParaRPr>
          </a:p>
          <a:p>
            <a:endParaRPr lang="fr-FR" sz="1100"/>
          </a:p>
        </p:txBody>
      </p:sp>
      <p:sp>
        <p:nvSpPr>
          <p:cNvPr id="32" name="Oval 31"/>
          <p:cNvSpPr/>
          <p:nvPr/>
        </p:nvSpPr>
        <p:spPr bwMode="auto">
          <a:xfrm>
            <a:off x="2895600" y="3770314"/>
            <a:ext cx="1219200" cy="407546"/>
          </a:xfrm>
          <a:prstGeom prst="ellipse">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fr-FR" sz="1400" b="1" i="0" u="none" strike="noStrike" cap="none" normalizeH="0" baseline="0" smtClean="0">
                <a:ln>
                  <a:noFill/>
                </a:ln>
                <a:solidFill>
                  <a:schemeClr val="tx1"/>
                </a:solidFill>
                <a:effectLst/>
                <a:latin typeface="Arial" charset="0"/>
              </a:rPr>
              <a:t>Filtre</a:t>
            </a:r>
          </a:p>
        </p:txBody>
      </p:sp>
      <p:sp>
        <p:nvSpPr>
          <p:cNvPr id="33" name="Line 24"/>
          <p:cNvSpPr>
            <a:spLocks noChangeShapeType="1"/>
          </p:cNvSpPr>
          <p:nvPr/>
        </p:nvSpPr>
        <p:spPr bwMode="auto">
          <a:xfrm flipH="1" flipV="1">
            <a:off x="3505200" y="4191000"/>
            <a:ext cx="0" cy="417513"/>
          </a:xfrm>
          <a:prstGeom prst="line">
            <a:avLst/>
          </a:prstGeom>
          <a:noFill/>
          <a:ln w="57150">
            <a:solidFill>
              <a:srgbClr val="FF3300"/>
            </a:solidFill>
            <a:round/>
            <a:headEnd type="triangle" w="med" len="med"/>
            <a:tailEnd/>
          </a:ln>
        </p:spPr>
        <p:txBody>
          <a:bodyPr wrap="square">
            <a:spAutoFit/>
          </a:bodyPr>
          <a:lstStyle/>
          <a:p>
            <a:endParaRPr lang="fr-FR"/>
          </a:p>
        </p:txBody>
      </p:sp>
      <p:sp>
        <p:nvSpPr>
          <p:cNvPr id="34" name="TextBox 33"/>
          <p:cNvSpPr txBox="1"/>
          <p:nvPr/>
        </p:nvSpPr>
        <p:spPr>
          <a:xfrm>
            <a:off x="5684856" y="2438400"/>
            <a:ext cx="3429000" cy="1463478"/>
          </a:xfrm>
          <a:prstGeom prst="rect">
            <a:avLst/>
          </a:prstGeom>
          <a:noFill/>
          <a:ln w="57150">
            <a:solidFill>
              <a:srgbClr val="00B050"/>
            </a:solidFill>
          </a:ln>
        </p:spPr>
        <p:txBody>
          <a:bodyPr wrap="square" rtlCol="0">
            <a:spAutoFit/>
          </a:bodyPr>
          <a:lstStyle/>
          <a:p>
            <a:pPr marL="174625" indent="-174625" eaLnBrk="1" hangingPunct="1">
              <a:lnSpc>
                <a:spcPct val="80000"/>
              </a:lnSpc>
              <a:buFontTx/>
              <a:buNone/>
              <a:tabLst>
                <a:tab pos="457200" algn="l"/>
                <a:tab pos="739775" algn="l"/>
              </a:tabLst>
            </a:pPr>
            <a:r>
              <a:rPr lang="fr-FR" sz="1100" smtClean="0">
                <a:latin typeface="Courier New" pitchFamily="49" charset="0"/>
              </a:rPr>
              <a:t>	public void sensitiveMethod( HttpServletRequest request, HttpServletResponse response) {</a:t>
            </a:r>
          </a:p>
          <a:p>
            <a:pPr marL="174625" indent="-174625" eaLnBrk="1" hangingPunct="1">
              <a:lnSpc>
                <a:spcPct val="80000"/>
              </a:lnSpc>
              <a:buFontTx/>
              <a:buNone/>
              <a:tabLst>
                <a:tab pos="457200" algn="l"/>
                <a:tab pos="739775" algn="l"/>
              </a:tabLst>
            </a:pPr>
            <a:r>
              <a:rPr lang="fr-FR" sz="1100" smtClean="0">
                <a:latin typeface="Courier New" pitchFamily="49" charset="0"/>
              </a:rPr>
              <a:t>		try {</a:t>
            </a:r>
          </a:p>
          <a:p>
            <a:pPr marL="174625" indent="-174625" eaLnBrk="1" hangingPunct="1">
              <a:lnSpc>
                <a:spcPct val="80000"/>
              </a:lnSpc>
              <a:buFontTx/>
              <a:buNone/>
              <a:tabLst>
                <a:tab pos="457200" algn="l"/>
                <a:tab pos="739775" algn="l"/>
              </a:tabLst>
            </a:pPr>
            <a:r>
              <a:rPr lang="fr-FR" sz="1100" smtClean="0">
                <a:latin typeface="Courier New" pitchFamily="49" charset="0"/>
              </a:rPr>
              <a:t>				// Do sensitive stuff here.</a:t>
            </a:r>
          </a:p>
          <a:p>
            <a:pPr marL="174625" indent="-174625" eaLnBrk="1" hangingPunct="1">
              <a:lnSpc>
                <a:spcPct val="80000"/>
              </a:lnSpc>
              <a:buFontTx/>
              <a:buNone/>
              <a:tabLst>
                <a:tab pos="457200" algn="l"/>
                <a:tab pos="739775" algn="l"/>
              </a:tabLst>
            </a:pPr>
            <a:r>
              <a:rPr lang="fr-FR" sz="1100" smtClean="0">
                <a:latin typeface="Courier New" pitchFamily="49" charset="0"/>
              </a:rPr>
              <a:t>				...	</a:t>
            </a:r>
          </a:p>
          <a:p>
            <a:pPr marL="742950" lvl="1" indent="-285750" eaLnBrk="1" hangingPunct="1">
              <a:lnSpc>
                <a:spcPct val="80000"/>
              </a:lnSpc>
              <a:buFont typeface="Wingdings 3" pitchFamily="18" charset="2"/>
              <a:buNone/>
              <a:tabLst>
                <a:tab pos="457200" algn="l"/>
                <a:tab pos="739775" algn="l"/>
              </a:tabLst>
            </a:pPr>
            <a:r>
              <a:rPr lang="fr-FR" sz="1100" smtClean="0">
                <a:latin typeface="Courier New" pitchFamily="49" charset="0"/>
              </a:rPr>
              <a:t>}</a:t>
            </a:r>
          </a:p>
          <a:p>
            <a:pPr marL="742950" lvl="1" indent="-285750" eaLnBrk="1" hangingPunct="1">
              <a:lnSpc>
                <a:spcPct val="80000"/>
              </a:lnSpc>
              <a:buFont typeface="Wingdings 3" pitchFamily="18" charset="2"/>
              <a:buNone/>
              <a:tabLst>
                <a:tab pos="457200" algn="l"/>
                <a:tab pos="739775" algn="l"/>
              </a:tabLst>
            </a:pPr>
            <a:r>
              <a:rPr lang="fr-FR" sz="1100" smtClean="0">
                <a:latin typeface="Courier New" pitchFamily="49" charset="0"/>
              </a:rPr>
              <a:t>catch ( ...</a:t>
            </a:r>
          </a:p>
          <a:p>
            <a:pPr marL="742950" lvl="1" indent="-285750" eaLnBrk="1" hangingPunct="1">
              <a:lnSpc>
                <a:spcPct val="80000"/>
              </a:lnSpc>
              <a:buFont typeface="Wingdings 3" pitchFamily="18" charset="2"/>
              <a:buNone/>
              <a:tabLst>
                <a:tab pos="457200" algn="l"/>
                <a:tab pos="739775" algn="l"/>
              </a:tabLst>
            </a:pPr>
            <a:endParaRPr lang="fr-FR" sz="1100" smtClean="0">
              <a:latin typeface="Courier New" pitchFamily="49" charset="0"/>
            </a:endParaRPr>
          </a:p>
          <a:p>
            <a:endParaRPr lang="fr-FR" sz="1100"/>
          </a:p>
        </p:txBody>
      </p:sp>
      <p:sp>
        <p:nvSpPr>
          <p:cNvPr id="35" name="Line 24"/>
          <p:cNvSpPr>
            <a:spLocks noChangeShapeType="1"/>
          </p:cNvSpPr>
          <p:nvPr/>
        </p:nvSpPr>
        <p:spPr bwMode="auto">
          <a:xfrm flipH="1">
            <a:off x="3962400" y="2590800"/>
            <a:ext cx="1981200" cy="2743200"/>
          </a:xfrm>
          <a:prstGeom prst="line">
            <a:avLst/>
          </a:prstGeom>
          <a:noFill/>
          <a:ln w="57150">
            <a:solidFill>
              <a:srgbClr val="FF3300"/>
            </a:solidFill>
            <a:round/>
            <a:headEnd type="triangle" w="med" len="med"/>
            <a:tailEnd/>
          </a:ln>
        </p:spPr>
        <p:txBody>
          <a:bodyPr wrap="square">
            <a:spAutoFit/>
          </a:bodyPr>
          <a:lstStyle/>
          <a:p>
            <a:endParaRPr lang="fr-FR"/>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A8 – Contre Mesure</a:t>
            </a:r>
            <a:endParaRPr lang="fr-FR"/>
          </a:p>
        </p:txBody>
      </p:sp>
      <p:sp>
        <p:nvSpPr>
          <p:cNvPr id="3" name="Content Placeholder 2"/>
          <p:cNvSpPr>
            <a:spLocks noGrp="1"/>
          </p:cNvSpPr>
          <p:nvPr>
            <p:ph idx="1"/>
          </p:nvPr>
        </p:nvSpPr>
        <p:spPr>
          <a:xfrm>
            <a:off x="457200" y="838200"/>
            <a:ext cx="8229600" cy="4830763"/>
          </a:xfrm>
        </p:spPr>
        <p:txBody>
          <a:bodyPr/>
          <a:lstStyle/>
          <a:p>
            <a:r>
              <a:rPr lang="fr-FR" sz="1800" smtClean="0"/>
              <a:t>Il y a des tonnes de solutions</a:t>
            </a:r>
          </a:p>
          <a:p>
            <a:pPr marL="688975" lvl="1" indent="-342900">
              <a:buFont typeface="+mj-lt"/>
              <a:buAutoNum type="arabicPeriod"/>
            </a:pPr>
            <a:r>
              <a:rPr lang="fr-FR" sz="1600" smtClean="0"/>
              <a:t>Eviter au maximum les redirections et les transferts</a:t>
            </a:r>
          </a:p>
          <a:p>
            <a:pPr marL="688975" lvl="1" indent="-342900">
              <a:buFont typeface="+mj-lt"/>
              <a:buAutoNum type="arabicPeriod"/>
            </a:pPr>
            <a:r>
              <a:rPr lang="fr-FR" sz="1600" smtClean="0"/>
              <a:t>Si il faut absolument les utiliser, ne pas utiliser les paramètres parvenant d’un utilisateur pour définir l’URL/fonction cible.</a:t>
            </a:r>
          </a:p>
          <a:p>
            <a:pPr marL="688975" lvl="1" indent="-342900">
              <a:buFont typeface="+mj-lt"/>
              <a:buAutoNum type="arabicPeriod"/>
            </a:pPr>
            <a:r>
              <a:rPr lang="fr-FR" sz="1600" smtClean="0"/>
              <a:t>Si vous “devez” utiliser les paramètres utilisateurs, </a:t>
            </a:r>
          </a:p>
          <a:p>
            <a:pPr marL="1035050" lvl="2" indent="-342900">
              <a:buFont typeface="+mj-lt"/>
              <a:buAutoNum type="alphaLcParenR"/>
            </a:pPr>
            <a:r>
              <a:rPr lang="fr-FR" sz="1400" smtClean="0"/>
              <a:t>Validez chaque paramètre pour vérifier qu’il est autorisé et valide par rapport à l’utilisateur, ou alors </a:t>
            </a:r>
          </a:p>
          <a:p>
            <a:pPr marL="1035050" lvl="2" indent="-342900">
              <a:buFont typeface="+mj-lt"/>
              <a:buAutoNum type="alphaLcParenR"/>
            </a:pPr>
            <a:r>
              <a:rPr lang="fr-FR" sz="1400" smtClean="0"/>
              <a:t>Utilisez une table de correspondance serveur entre les paramètres utilisateurs et les pages à appeler.</a:t>
            </a:r>
          </a:p>
          <a:p>
            <a:pPr marL="688975" lvl="1" indent="-342900"/>
            <a:r>
              <a:rPr lang="fr-FR" sz="1600" smtClean="0"/>
              <a:t>Pour les redirection, valider l’URL cible après la construction pour vérifier qu’elle redirige bien vers un site autorisé !</a:t>
            </a:r>
          </a:p>
          <a:p>
            <a:pPr marL="688975" lvl="1" indent="-342900"/>
            <a:r>
              <a:rPr lang="fr-FR" sz="1600" smtClean="0"/>
              <a:t>L’ESAPI peut vous aider : </a:t>
            </a:r>
          </a:p>
          <a:p>
            <a:pPr marL="1035050" lvl="2" indent="-342900"/>
            <a:r>
              <a:rPr lang="fr-FR" sz="1400" smtClean="0"/>
              <a:t>Voir : SecurityWrapperResponse.sendRedirect( URL )</a:t>
            </a:r>
          </a:p>
          <a:p>
            <a:pPr marL="1035050" lvl="2" indent="-342900"/>
            <a:r>
              <a:rPr lang="fr-FR" sz="1100" smtClean="0">
                <a:hlinkClick r:id="rId3"/>
              </a:rPr>
              <a:t>http://owasp-esapi-java.googlecode.com/svn/trunk_doc/org/owasp/esapi/filters/</a:t>
            </a:r>
            <a:br>
              <a:rPr lang="fr-FR" sz="1100" smtClean="0">
                <a:hlinkClick r:id="rId3"/>
              </a:rPr>
            </a:br>
            <a:r>
              <a:rPr lang="fr-FR" sz="1100" smtClean="0">
                <a:hlinkClick r:id="rId3"/>
              </a:rPr>
              <a:t>SecurityWrapperResponse.html#sendRedirect(java.lang.String)</a:t>
            </a:r>
            <a:r>
              <a:rPr lang="fr-FR" sz="1100" smtClean="0"/>
              <a:t> </a:t>
            </a:r>
            <a:endParaRPr lang="fr-FR" sz="1400" smtClean="0"/>
          </a:p>
          <a:p>
            <a:r>
              <a:rPr lang="fr-FR" sz="1800" smtClean="0"/>
              <a:t>Quelques réflexions sur les Transferts</a:t>
            </a:r>
          </a:p>
          <a:p>
            <a:pPr lvl="1"/>
            <a:r>
              <a:rPr lang="fr-FR" sz="1600" smtClean="0"/>
              <a:t>Idéallement, il faudrait appeler le contrôle d’accès pour être sur que l’utilisateur est bien autorisé aà effecgtuer le transfert(très simple avec l’ESAPI…)</a:t>
            </a:r>
          </a:p>
          <a:p>
            <a:pPr lvl="1"/>
            <a:r>
              <a:rPr lang="fr-FR" sz="1600" smtClean="0"/>
              <a:t>Si vous utilisez des filtres externes (comme SiteMinder), cela ne sera pas simple</a:t>
            </a:r>
          </a:p>
          <a:p>
            <a:pPr lvl="1"/>
            <a:r>
              <a:rPr lang="fr-FR" sz="1600" smtClean="0"/>
              <a:t>La meilleure solution est de s’assurer que les utilisateurs qui ont accès à la page initiale ont TOUS le droit d’accéder à la page cible….</a:t>
            </a:r>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fr-FR" smtClean="0"/>
              <a:t>A9 – Stockage Cryptographique non sécurisé</a:t>
            </a:r>
          </a:p>
        </p:txBody>
      </p:sp>
      <p:graphicFrame>
        <p:nvGraphicFramePr>
          <p:cNvPr id="4" name="Diagram 3"/>
          <p:cNvGraphicFramePr/>
          <p:nvPr/>
        </p:nvGraphicFramePr>
        <p:xfrm>
          <a:off x="381000" y="990600"/>
          <a:ext cx="8305800" cy="51816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fr-FR" smtClean="0"/>
              <a:t>Stockage non sécurisé illustré</a:t>
            </a:r>
          </a:p>
        </p:txBody>
      </p:sp>
      <p:pic>
        <p:nvPicPr>
          <p:cNvPr id="200707" name="Picture 3" descr="TN_hacker"/>
          <p:cNvPicPr>
            <a:picLocks noChangeAspect="1" noChangeArrowheads="1"/>
          </p:cNvPicPr>
          <p:nvPr/>
        </p:nvPicPr>
        <p:blipFill>
          <a:blip r:embed="rId3" cstate="print">
            <a:lum bright="24000" contrast="42000"/>
          </a:blip>
          <a:srcRect/>
          <a:stretch>
            <a:fillRect/>
          </a:stretch>
        </p:blipFill>
        <p:spPr bwMode="auto">
          <a:xfrm>
            <a:off x="685800" y="3836988"/>
            <a:ext cx="1093788" cy="1268412"/>
          </a:xfrm>
          <a:prstGeom prst="rect">
            <a:avLst/>
          </a:prstGeom>
          <a:noFill/>
          <a:effectLst>
            <a:outerShdw dist="107763" dir="2700000" algn="ctr" rotWithShape="0">
              <a:srgbClr val="808080">
                <a:alpha val="50000"/>
              </a:srgbClr>
            </a:outerShdw>
          </a:effectLst>
        </p:spPr>
      </p:pic>
      <p:grpSp>
        <p:nvGrpSpPr>
          <p:cNvPr id="2" name="Group 4"/>
          <p:cNvGrpSpPr>
            <a:grpSpLocks/>
          </p:cNvGrpSpPr>
          <p:nvPr/>
        </p:nvGrpSpPr>
        <p:grpSpPr bwMode="auto">
          <a:xfrm>
            <a:off x="6172200" y="2209800"/>
            <a:ext cx="1455738" cy="1412875"/>
            <a:chOff x="4336" y="1870"/>
            <a:chExt cx="917" cy="890"/>
          </a:xfrm>
        </p:grpSpPr>
        <p:sp>
          <p:nvSpPr>
            <p:cNvPr id="25619" name="Rectangle 5"/>
            <p:cNvSpPr>
              <a:spLocks noChangeArrowheads="1"/>
            </p:cNvSpPr>
            <p:nvPr/>
          </p:nvSpPr>
          <p:spPr bwMode="ltGray">
            <a:xfrm>
              <a:off x="4336" y="2616"/>
              <a:ext cx="917" cy="144"/>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50" b="1" smtClean="0">
                  <a:solidFill>
                    <a:schemeClr val="bg1"/>
                  </a:solidFill>
                </a:rPr>
                <a:t>Custom Code</a:t>
              </a:r>
              <a:endParaRPr lang="fr-FR" sz="1050" b="1">
                <a:solidFill>
                  <a:schemeClr val="bg1"/>
                </a:solidFill>
              </a:endParaRPr>
            </a:p>
          </p:txBody>
        </p:sp>
        <p:sp>
          <p:nvSpPr>
            <p:cNvPr id="25620" name="Rectangle 6"/>
            <p:cNvSpPr>
              <a:spLocks noChangeArrowheads="1"/>
            </p:cNvSpPr>
            <p:nvPr/>
          </p:nvSpPr>
          <p:spPr bwMode="ltGray">
            <a:xfrm rot="-5400000">
              <a:off x="4023"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50" b="1" smtClean="0">
                  <a:solidFill>
                    <a:schemeClr val="bg1"/>
                  </a:solidFill>
                </a:rPr>
                <a:t>Accounts</a:t>
              </a:r>
              <a:endParaRPr lang="fr-FR" sz="1050" b="1">
                <a:solidFill>
                  <a:schemeClr val="bg1"/>
                </a:solidFill>
              </a:endParaRPr>
            </a:p>
          </p:txBody>
        </p:sp>
        <p:sp>
          <p:nvSpPr>
            <p:cNvPr id="25621" name="Rectangle 7"/>
            <p:cNvSpPr>
              <a:spLocks noChangeArrowheads="1"/>
            </p:cNvSpPr>
            <p:nvPr/>
          </p:nvSpPr>
          <p:spPr bwMode="ltGray">
            <a:xfrm rot="-5400000">
              <a:off x="4139"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50" b="1" smtClean="0">
                  <a:solidFill>
                    <a:schemeClr val="bg1"/>
                  </a:solidFill>
                </a:rPr>
                <a:t>Finance</a:t>
              </a:r>
              <a:endParaRPr lang="fr-FR" sz="1050" b="1">
                <a:solidFill>
                  <a:schemeClr val="bg1"/>
                </a:solidFill>
              </a:endParaRPr>
            </a:p>
          </p:txBody>
        </p:sp>
        <p:sp>
          <p:nvSpPr>
            <p:cNvPr id="25622" name="Rectangle 8"/>
            <p:cNvSpPr>
              <a:spLocks noChangeArrowheads="1"/>
            </p:cNvSpPr>
            <p:nvPr/>
          </p:nvSpPr>
          <p:spPr bwMode="ltGray">
            <a:xfrm rot="-5400000">
              <a:off x="426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50" b="1" smtClean="0">
                  <a:solidFill>
                    <a:schemeClr val="bg1"/>
                  </a:solidFill>
                </a:rPr>
                <a:t>Administration</a:t>
              </a:r>
              <a:endParaRPr lang="fr-FR" sz="1050" b="1">
                <a:solidFill>
                  <a:schemeClr val="bg1"/>
                </a:solidFill>
              </a:endParaRPr>
            </a:p>
          </p:txBody>
        </p:sp>
        <p:sp>
          <p:nvSpPr>
            <p:cNvPr id="25623" name="Rectangle 9"/>
            <p:cNvSpPr>
              <a:spLocks noChangeArrowheads="1"/>
            </p:cNvSpPr>
            <p:nvPr/>
          </p:nvSpPr>
          <p:spPr bwMode="ltGray">
            <a:xfrm rot="-5400000">
              <a:off x="4375" y="2193"/>
              <a:ext cx="726" cy="79"/>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50" b="1" smtClean="0">
                  <a:solidFill>
                    <a:schemeClr val="bg1"/>
                  </a:solidFill>
                </a:rPr>
                <a:t>Transactions</a:t>
              </a:r>
              <a:endParaRPr lang="fr-FR" sz="1050" b="1">
                <a:solidFill>
                  <a:schemeClr val="bg1"/>
                </a:solidFill>
              </a:endParaRPr>
            </a:p>
          </p:txBody>
        </p:sp>
        <p:sp>
          <p:nvSpPr>
            <p:cNvPr id="25624" name="Rectangle 10"/>
            <p:cNvSpPr>
              <a:spLocks noChangeArrowheads="1"/>
            </p:cNvSpPr>
            <p:nvPr/>
          </p:nvSpPr>
          <p:spPr bwMode="ltGray">
            <a:xfrm rot="-5400000">
              <a:off x="4498"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50" b="1" smtClean="0">
                  <a:solidFill>
                    <a:schemeClr val="bg1"/>
                  </a:solidFill>
                </a:rPr>
                <a:t>Communication</a:t>
              </a:r>
              <a:endParaRPr lang="fr-FR" sz="1050" b="1">
                <a:solidFill>
                  <a:schemeClr val="bg1"/>
                </a:solidFill>
              </a:endParaRPr>
            </a:p>
          </p:txBody>
        </p:sp>
        <p:sp>
          <p:nvSpPr>
            <p:cNvPr id="25625" name="Rectangle 11"/>
            <p:cNvSpPr>
              <a:spLocks noChangeArrowheads="1"/>
            </p:cNvSpPr>
            <p:nvPr/>
          </p:nvSpPr>
          <p:spPr bwMode="ltGray">
            <a:xfrm rot="-5400000">
              <a:off x="4609"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50" b="1" smtClean="0">
                  <a:solidFill>
                    <a:schemeClr val="bg1"/>
                  </a:solidFill>
                </a:rPr>
                <a:t>Knowledge Mgmt</a:t>
              </a:r>
              <a:endParaRPr lang="fr-FR" sz="1050" b="1">
                <a:solidFill>
                  <a:schemeClr val="bg1"/>
                </a:solidFill>
              </a:endParaRPr>
            </a:p>
          </p:txBody>
        </p:sp>
        <p:sp>
          <p:nvSpPr>
            <p:cNvPr id="25626" name="Rectangle 12"/>
            <p:cNvSpPr>
              <a:spLocks noChangeArrowheads="1"/>
            </p:cNvSpPr>
            <p:nvPr/>
          </p:nvSpPr>
          <p:spPr bwMode="ltGray">
            <a:xfrm rot="-5400000">
              <a:off x="4725"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50" b="1" smtClean="0">
                  <a:solidFill>
                    <a:schemeClr val="bg1"/>
                  </a:solidFill>
                </a:rPr>
                <a:t>E-Commerce</a:t>
              </a:r>
              <a:endParaRPr lang="fr-FR" sz="1050" b="1">
                <a:solidFill>
                  <a:schemeClr val="bg1"/>
                </a:solidFill>
              </a:endParaRPr>
            </a:p>
          </p:txBody>
        </p:sp>
        <p:sp>
          <p:nvSpPr>
            <p:cNvPr id="25627" name="Rectangle 13"/>
            <p:cNvSpPr>
              <a:spLocks noChangeArrowheads="1"/>
            </p:cNvSpPr>
            <p:nvPr/>
          </p:nvSpPr>
          <p:spPr bwMode="ltGray">
            <a:xfrm rot="-5400000">
              <a:off x="4842" y="2194"/>
              <a:ext cx="726" cy="78"/>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defRPr/>
              </a:pPr>
              <a:r>
                <a:rPr lang="fr-FR" sz="1050" b="1" smtClean="0">
                  <a:solidFill>
                    <a:schemeClr val="bg1"/>
                  </a:solidFill>
                </a:rPr>
                <a:t>Bus. Functions</a:t>
              </a:r>
              <a:endParaRPr lang="fr-FR" sz="1050" b="1">
                <a:solidFill>
                  <a:schemeClr val="bg1"/>
                </a:solidFill>
              </a:endParaRPr>
            </a:p>
          </p:txBody>
        </p:sp>
      </p:grpSp>
      <p:pic>
        <p:nvPicPr>
          <p:cNvPr id="200718" name="Picture 14" descr="businesswoman"/>
          <p:cNvPicPr>
            <a:picLocks noChangeAspect="1" noChangeArrowheads="1"/>
          </p:cNvPicPr>
          <p:nvPr/>
        </p:nvPicPr>
        <p:blipFill>
          <a:blip r:embed="rId4" cstate="print"/>
          <a:srcRect/>
          <a:stretch>
            <a:fillRect/>
          </a:stretch>
        </p:blipFill>
        <p:spPr bwMode="auto">
          <a:xfrm>
            <a:off x="1447800" y="1600200"/>
            <a:ext cx="1050925" cy="1255713"/>
          </a:xfrm>
          <a:prstGeom prst="rect">
            <a:avLst/>
          </a:prstGeom>
          <a:noFill/>
          <a:effectLst>
            <a:outerShdw dist="107763" dir="2700000" algn="ctr" rotWithShape="0">
              <a:srgbClr val="808080">
                <a:alpha val="50000"/>
              </a:srgbClr>
            </a:outerShdw>
          </a:effectLst>
        </p:spPr>
      </p:pic>
      <p:sp>
        <p:nvSpPr>
          <p:cNvPr id="30726" name="Oval 15"/>
          <p:cNvSpPr>
            <a:spLocks noChangeArrowheads="1"/>
          </p:cNvSpPr>
          <p:nvPr/>
        </p:nvSpPr>
        <p:spPr bwMode="auto">
          <a:xfrm>
            <a:off x="2743200" y="1984256"/>
            <a:ext cx="471488" cy="519351"/>
          </a:xfrm>
          <a:prstGeom prst="ellipse">
            <a:avLst/>
          </a:prstGeom>
          <a:solidFill>
            <a:srgbClr val="66FF66"/>
          </a:solidFill>
          <a:ln w="9525" algn="ctr">
            <a:solidFill>
              <a:schemeClr val="tx1"/>
            </a:solidFill>
            <a:round/>
            <a:headEnd/>
            <a:tailEnd/>
          </a:ln>
        </p:spPr>
        <p:txBody>
          <a:bodyPr anchor="ctr">
            <a:spAutoFit/>
          </a:bodyPr>
          <a:lstStyle/>
          <a:p>
            <a:r>
              <a:rPr lang="fr-FR" b="1" smtClean="0"/>
              <a:t>1</a:t>
            </a:r>
            <a:endParaRPr lang="fr-FR" b="1"/>
          </a:p>
        </p:txBody>
      </p:sp>
      <p:sp>
        <p:nvSpPr>
          <p:cNvPr id="30727" name="Rectangle 16"/>
          <p:cNvSpPr>
            <a:spLocks noChangeArrowheads="1"/>
          </p:cNvSpPr>
          <p:nvPr/>
        </p:nvSpPr>
        <p:spPr bwMode="gray">
          <a:xfrm>
            <a:off x="3276600" y="1295400"/>
            <a:ext cx="2514600" cy="3810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fr-FR" sz="1800" b="1" smtClean="0"/>
              <a:t>La victime stocke son numéro de carte de crédit dans le système via un formulaire</a:t>
            </a:r>
            <a:endParaRPr lang="fr-FR" sz="1800" b="1"/>
          </a:p>
        </p:txBody>
      </p:sp>
      <p:sp>
        <p:nvSpPr>
          <p:cNvPr id="30728" name="Oval 17"/>
          <p:cNvSpPr>
            <a:spLocks noChangeArrowheads="1"/>
          </p:cNvSpPr>
          <p:nvPr/>
        </p:nvSpPr>
        <p:spPr bwMode="auto">
          <a:xfrm>
            <a:off x="8382000" y="4270256"/>
            <a:ext cx="471488" cy="519351"/>
          </a:xfrm>
          <a:prstGeom prst="ellipse">
            <a:avLst/>
          </a:prstGeom>
          <a:solidFill>
            <a:srgbClr val="66FF66"/>
          </a:solidFill>
          <a:ln w="9525" algn="ctr">
            <a:solidFill>
              <a:schemeClr val="tx1"/>
            </a:solidFill>
            <a:round/>
            <a:headEnd/>
            <a:tailEnd/>
          </a:ln>
        </p:spPr>
        <p:txBody>
          <a:bodyPr anchor="ctr">
            <a:spAutoFit/>
          </a:bodyPr>
          <a:lstStyle/>
          <a:p>
            <a:r>
              <a:rPr lang="fr-FR" b="1" smtClean="0"/>
              <a:t>2</a:t>
            </a:r>
            <a:endParaRPr lang="fr-FR" b="1"/>
          </a:p>
        </p:txBody>
      </p:sp>
      <p:sp>
        <p:nvSpPr>
          <p:cNvPr id="30729" name="Rectangle 18"/>
          <p:cNvSpPr>
            <a:spLocks noChangeArrowheads="1"/>
          </p:cNvSpPr>
          <p:nvPr/>
        </p:nvSpPr>
        <p:spPr bwMode="gray">
          <a:xfrm>
            <a:off x="5562600" y="4343400"/>
            <a:ext cx="2819400" cy="1066800"/>
          </a:xfrm>
          <a:prstGeom prst="rect">
            <a:avLst/>
          </a:prstGeom>
          <a:noFill/>
          <a:ln w="9525">
            <a:noFill/>
            <a:miter lim="800000"/>
            <a:headEnd/>
            <a:tailEnd/>
          </a:ln>
        </p:spPr>
        <p:txBody>
          <a:bodyPr lIns="92075" tIns="46038" rIns="92075" bIns="46038"/>
          <a:lstStyle/>
          <a:p>
            <a:pPr algn="r">
              <a:spcBef>
                <a:spcPct val="20000"/>
              </a:spcBef>
              <a:buFont typeface="Webdings" pitchFamily="18" charset="2"/>
              <a:buNone/>
            </a:pPr>
            <a:r>
              <a:rPr lang="fr-FR" sz="1800" b="1" smtClean="0"/>
              <a:t>Le gestion</a:t>
            </a:r>
            <a:r>
              <a:rPr lang="fr-FR" b="1" smtClean="0"/>
              <a:t>naire des erreurs loggue le numéro de carte car la passerelle de commerce est indisponible.</a:t>
            </a:r>
            <a:endParaRPr lang="fr-FR" sz="1800" b="1"/>
          </a:p>
        </p:txBody>
      </p:sp>
      <p:sp>
        <p:nvSpPr>
          <p:cNvPr id="30730" name="Oval 19"/>
          <p:cNvSpPr>
            <a:spLocks noChangeArrowheads="1"/>
          </p:cNvSpPr>
          <p:nvPr/>
        </p:nvSpPr>
        <p:spPr bwMode="auto">
          <a:xfrm>
            <a:off x="1981200" y="3965456"/>
            <a:ext cx="471488" cy="519351"/>
          </a:xfrm>
          <a:prstGeom prst="ellipse">
            <a:avLst/>
          </a:prstGeom>
          <a:solidFill>
            <a:srgbClr val="66FF66"/>
          </a:solidFill>
          <a:ln w="9525" algn="ctr">
            <a:solidFill>
              <a:schemeClr val="tx1"/>
            </a:solidFill>
            <a:round/>
            <a:headEnd/>
            <a:tailEnd/>
          </a:ln>
        </p:spPr>
        <p:txBody>
          <a:bodyPr anchor="ctr">
            <a:spAutoFit/>
          </a:bodyPr>
          <a:lstStyle/>
          <a:p>
            <a:r>
              <a:rPr lang="fr-FR" b="1" smtClean="0"/>
              <a:t>4</a:t>
            </a:r>
            <a:endParaRPr lang="fr-FR" b="1"/>
          </a:p>
        </p:txBody>
      </p:sp>
      <p:sp>
        <p:nvSpPr>
          <p:cNvPr id="30731" name="Rectangle 20"/>
          <p:cNvSpPr>
            <a:spLocks noChangeArrowheads="1"/>
          </p:cNvSpPr>
          <p:nvPr/>
        </p:nvSpPr>
        <p:spPr bwMode="gray">
          <a:xfrm>
            <a:off x="2438400" y="3962400"/>
            <a:ext cx="2286000" cy="685800"/>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fr-FR" sz="1800" b="1" smtClean="0"/>
              <a:t>Une</a:t>
            </a:r>
            <a:r>
              <a:rPr lang="fr-FR" b="1" smtClean="0"/>
              <a:t> personne malveillante interne vole 4 millions de carte de crédit</a:t>
            </a:r>
          </a:p>
        </p:txBody>
      </p:sp>
      <p:sp>
        <p:nvSpPr>
          <p:cNvPr id="30732" name="Freeform 21"/>
          <p:cNvSpPr>
            <a:spLocks/>
          </p:cNvSpPr>
          <p:nvPr/>
        </p:nvSpPr>
        <p:spPr bwMode="auto">
          <a:xfrm rot="-263347">
            <a:off x="2590800" y="2468762"/>
            <a:ext cx="3508375" cy="369332"/>
          </a:xfrm>
          <a:custGeom>
            <a:avLst/>
            <a:gdLst>
              <a:gd name="T0" fmla="*/ 0 w 2210"/>
              <a:gd name="T1" fmla="*/ 2147483647 h 131"/>
              <a:gd name="T2" fmla="*/ 2147483647 w 2210"/>
              <a:gd name="T3" fmla="*/ 2147483647 h 131"/>
              <a:gd name="T4" fmla="*/ 2147483647 w 2210"/>
              <a:gd name="T5" fmla="*/ 2147483647 h 131"/>
              <a:gd name="T6" fmla="*/ 0 60000 65536"/>
              <a:gd name="T7" fmla="*/ 0 60000 65536"/>
              <a:gd name="T8" fmla="*/ 0 60000 65536"/>
              <a:gd name="T9" fmla="*/ 0 w 2210"/>
              <a:gd name="T10" fmla="*/ 0 h 131"/>
              <a:gd name="T11" fmla="*/ 2210 w 2210"/>
              <a:gd name="T12" fmla="*/ 131 h 131"/>
            </a:gdLst>
            <a:ahLst/>
            <a:cxnLst>
              <a:cxn ang="T6">
                <a:pos x="T0" y="T1"/>
              </a:cxn>
              <a:cxn ang="T7">
                <a:pos x="T2" y="T3"/>
              </a:cxn>
              <a:cxn ang="T8">
                <a:pos x="T4" y="T5"/>
              </a:cxn>
            </a:cxnLst>
            <a:rect l="T9" t="T10" r="T11" b="T12"/>
            <a:pathLst>
              <a:path w="2210" h="131">
                <a:moveTo>
                  <a:pt x="0" y="131"/>
                </a:moveTo>
                <a:cubicBezTo>
                  <a:pt x="174" y="110"/>
                  <a:pt x="678" y="6"/>
                  <a:pt x="1046" y="3"/>
                </a:cubicBezTo>
                <a:cubicBezTo>
                  <a:pt x="1414" y="0"/>
                  <a:pt x="1968" y="91"/>
                  <a:pt x="2210" y="114"/>
                </a:cubicBezTo>
              </a:path>
            </a:pathLst>
          </a:custGeom>
          <a:noFill/>
          <a:ln w="57150">
            <a:solidFill>
              <a:srgbClr val="33CC33"/>
            </a:solidFill>
            <a:round/>
            <a:headEnd/>
            <a:tailEnd type="triangle" w="med" len="med"/>
          </a:ln>
        </p:spPr>
        <p:txBody>
          <a:bodyPr>
            <a:spAutoFit/>
          </a:bodyPr>
          <a:lstStyle/>
          <a:p>
            <a:endParaRPr lang="fr-FR" b="1"/>
          </a:p>
        </p:txBody>
      </p:sp>
      <p:sp>
        <p:nvSpPr>
          <p:cNvPr id="30733" name="AutoShape 22"/>
          <p:cNvSpPr>
            <a:spLocks noChangeArrowheads="1"/>
          </p:cNvSpPr>
          <p:nvPr/>
        </p:nvSpPr>
        <p:spPr bwMode="auto">
          <a:xfrm>
            <a:off x="6629400" y="3802737"/>
            <a:ext cx="1558925" cy="385167"/>
          </a:xfrm>
          <a:prstGeom prst="flowChartMultidocument">
            <a:avLst/>
          </a:prstGeom>
          <a:solidFill>
            <a:srgbClr val="33CC33"/>
          </a:solidFill>
          <a:ln w="9525">
            <a:solidFill>
              <a:schemeClr val="tx1"/>
            </a:solidFill>
            <a:miter lim="800000"/>
            <a:headEnd/>
            <a:tailEnd/>
          </a:ln>
        </p:spPr>
        <p:txBody>
          <a:bodyPr anchor="ctr">
            <a:spAutoFit/>
          </a:bodyPr>
          <a:lstStyle/>
          <a:p>
            <a:r>
              <a:rPr lang="fr-FR" sz="1400" b="1" dirty="0" smtClean="0"/>
              <a:t>Fichier de log</a:t>
            </a:r>
            <a:endParaRPr lang="fr-FR" sz="1400" b="1" dirty="0"/>
          </a:p>
        </p:txBody>
      </p:sp>
      <p:sp>
        <p:nvSpPr>
          <p:cNvPr id="25614" name="Line 23"/>
          <p:cNvSpPr>
            <a:spLocks noChangeShapeType="1"/>
          </p:cNvSpPr>
          <p:nvPr/>
        </p:nvSpPr>
        <p:spPr bwMode="auto">
          <a:xfrm>
            <a:off x="7391400" y="3581400"/>
            <a:ext cx="0" cy="276225"/>
          </a:xfrm>
          <a:prstGeom prst="line">
            <a:avLst/>
          </a:prstGeom>
          <a:noFill/>
          <a:ln w="57150">
            <a:solidFill>
              <a:srgbClr val="FF0000"/>
            </a:solidFill>
            <a:round/>
            <a:headEnd/>
            <a:tailEnd type="triangle" w="med" len="med"/>
          </a:ln>
        </p:spPr>
        <p:txBody>
          <a:bodyPr>
            <a:spAutoFit/>
          </a:bodyPr>
          <a:lstStyle/>
          <a:p>
            <a:pPr algn="ctr">
              <a:defRPr/>
            </a:pPr>
            <a:endParaRPr lang="fr-FR" sz="1050" b="1"/>
          </a:p>
        </p:txBody>
      </p:sp>
      <p:sp>
        <p:nvSpPr>
          <p:cNvPr id="30735" name="Oval 24"/>
          <p:cNvSpPr>
            <a:spLocks noChangeArrowheads="1"/>
          </p:cNvSpPr>
          <p:nvPr/>
        </p:nvSpPr>
        <p:spPr bwMode="auto">
          <a:xfrm>
            <a:off x="5181600" y="5337056"/>
            <a:ext cx="471487" cy="519351"/>
          </a:xfrm>
          <a:prstGeom prst="ellipse">
            <a:avLst/>
          </a:prstGeom>
          <a:solidFill>
            <a:srgbClr val="66FF66"/>
          </a:solidFill>
          <a:ln w="9525" algn="ctr">
            <a:solidFill>
              <a:schemeClr val="tx1"/>
            </a:solidFill>
            <a:round/>
            <a:headEnd/>
            <a:tailEnd/>
          </a:ln>
        </p:spPr>
        <p:txBody>
          <a:bodyPr anchor="ctr">
            <a:spAutoFit/>
          </a:bodyPr>
          <a:lstStyle/>
          <a:p>
            <a:r>
              <a:rPr lang="fr-FR" b="1" smtClean="0"/>
              <a:t>3</a:t>
            </a:r>
            <a:endParaRPr lang="fr-FR" b="1"/>
          </a:p>
        </p:txBody>
      </p:sp>
      <p:sp>
        <p:nvSpPr>
          <p:cNvPr id="30736" name="Rectangle 25"/>
          <p:cNvSpPr>
            <a:spLocks noChangeArrowheads="1"/>
          </p:cNvSpPr>
          <p:nvPr/>
        </p:nvSpPr>
        <p:spPr bwMode="gray">
          <a:xfrm>
            <a:off x="2362200" y="5410200"/>
            <a:ext cx="2819400" cy="381000"/>
          </a:xfrm>
          <a:prstGeom prst="rect">
            <a:avLst/>
          </a:prstGeom>
          <a:noFill/>
          <a:ln w="9525">
            <a:noFill/>
            <a:miter lim="800000"/>
            <a:headEnd/>
            <a:tailEnd/>
          </a:ln>
        </p:spPr>
        <p:txBody>
          <a:bodyPr lIns="92075" tIns="46038" rIns="92075" bIns="46038"/>
          <a:lstStyle/>
          <a:p>
            <a:pPr algn="r">
              <a:spcBef>
                <a:spcPct val="20000"/>
              </a:spcBef>
              <a:buFont typeface="Webdings" pitchFamily="18" charset="2"/>
              <a:buNone/>
            </a:pPr>
            <a:r>
              <a:rPr lang="fr-FR" sz="1800" b="1" smtClean="0"/>
              <a:t>Les logs sont rendus disponibles pour tous les membres internes </a:t>
            </a:r>
            <a:r>
              <a:rPr lang="fr-FR" b="1" smtClean="0"/>
              <a:t>dans le but du debug</a:t>
            </a:r>
          </a:p>
        </p:txBody>
      </p:sp>
      <p:sp>
        <p:nvSpPr>
          <p:cNvPr id="30737" name="Freeform 26"/>
          <p:cNvSpPr>
            <a:spLocks/>
          </p:cNvSpPr>
          <p:nvPr/>
        </p:nvSpPr>
        <p:spPr bwMode="auto">
          <a:xfrm>
            <a:off x="5795963" y="5181600"/>
            <a:ext cx="1531937" cy="369332"/>
          </a:xfrm>
          <a:custGeom>
            <a:avLst/>
            <a:gdLst>
              <a:gd name="T0" fmla="*/ 2147483647 w 965"/>
              <a:gd name="T1" fmla="*/ 0 h 552"/>
              <a:gd name="T2" fmla="*/ 2147483647 w 965"/>
              <a:gd name="T3" fmla="*/ 2147483647 h 552"/>
              <a:gd name="T4" fmla="*/ 0 w 965"/>
              <a:gd name="T5" fmla="*/ 2147483647 h 552"/>
              <a:gd name="T6" fmla="*/ 0 60000 65536"/>
              <a:gd name="T7" fmla="*/ 0 60000 65536"/>
              <a:gd name="T8" fmla="*/ 0 60000 65536"/>
              <a:gd name="T9" fmla="*/ 0 w 965"/>
              <a:gd name="T10" fmla="*/ 0 h 552"/>
              <a:gd name="T11" fmla="*/ 965 w 965"/>
              <a:gd name="T12" fmla="*/ 552 h 552"/>
            </a:gdLst>
            <a:ahLst/>
            <a:cxnLst>
              <a:cxn ang="T6">
                <a:pos x="T0" y="T1"/>
              </a:cxn>
              <a:cxn ang="T7">
                <a:pos x="T2" y="T3"/>
              </a:cxn>
              <a:cxn ang="T8">
                <a:pos x="T4" y="T5"/>
              </a:cxn>
            </a:cxnLst>
            <a:rect l="T9" t="T10" r="T11" b="T12"/>
            <a:pathLst>
              <a:path w="965" h="552">
                <a:moveTo>
                  <a:pt x="957" y="0"/>
                </a:moveTo>
                <a:cubicBezTo>
                  <a:pt x="932" y="77"/>
                  <a:pt x="965" y="374"/>
                  <a:pt x="805" y="463"/>
                </a:cubicBezTo>
                <a:cubicBezTo>
                  <a:pt x="645" y="552"/>
                  <a:pt x="168" y="517"/>
                  <a:pt x="0" y="531"/>
                </a:cubicBezTo>
              </a:path>
            </a:pathLst>
          </a:custGeom>
          <a:noFill/>
          <a:ln w="57150">
            <a:solidFill>
              <a:srgbClr val="FF0000"/>
            </a:solidFill>
            <a:round/>
            <a:headEnd/>
            <a:tailEnd type="triangle" w="med" len="med"/>
          </a:ln>
        </p:spPr>
        <p:txBody>
          <a:bodyPr>
            <a:spAutoFit/>
          </a:bodyPr>
          <a:lstStyle/>
          <a:p>
            <a:endParaRPr lang="fr-FR" b="1"/>
          </a:p>
        </p:txBody>
      </p:sp>
      <p:sp>
        <p:nvSpPr>
          <p:cNvPr id="30738" name="Freeform 27"/>
          <p:cNvSpPr>
            <a:spLocks/>
          </p:cNvSpPr>
          <p:nvPr/>
        </p:nvSpPr>
        <p:spPr bwMode="auto">
          <a:xfrm rot="5400000">
            <a:off x="1948934" y="5301734"/>
            <a:ext cx="609600" cy="369332"/>
          </a:xfrm>
          <a:custGeom>
            <a:avLst/>
            <a:gdLst>
              <a:gd name="T0" fmla="*/ 2147483647 w 965"/>
              <a:gd name="T1" fmla="*/ 0 h 552"/>
              <a:gd name="T2" fmla="*/ 2147483647 w 965"/>
              <a:gd name="T3" fmla="*/ 2147483647 h 552"/>
              <a:gd name="T4" fmla="*/ 0 w 965"/>
              <a:gd name="T5" fmla="*/ 2147483647 h 552"/>
              <a:gd name="T6" fmla="*/ 0 60000 65536"/>
              <a:gd name="T7" fmla="*/ 0 60000 65536"/>
              <a:gd name="T8" fmla="*/ 0 60000 65536"/>
              <a:gd name="T9" fmla="*/ 0 w 965"/>
              <a:gd name="T10" fmla="*/ 0 h 552"/>
              <a:gd name="T11" fmla="*/ 965 w 965"/>
              <a:gd name="T12" fmla="*/ 552 h 552"/>
            </a:gdLst>
            <a:ahLst/>
            <a:cxnLst>
              <a:cxn ang="T6">
                <a:pos x="T0" y="T1"/>
              </a:cxn>
              <a:cxn ang="T7">
                <a:pos x="T2" y="T3"/>
              </a:cxn>
              <a:cxn ang="T8">
                <a:pos x="T4" y="T5"/>
              </a:cxn>
            </a:cxnLst>
            <a:rect l="T9" t="T10" r="T11" b="T12"/>
            <a:pathLst>
              <a:path w="965" h="552">
                <a:moveTo>
                  <a:pt x="957" y="0"/>
                </a:moveTo>
                <a:cubicBezTo>
                  <a:pt x="932" y="77"/>
                  <a:pt x="965" y="374"/>
                  <a:pt x="805" y="463"/>
                </a:cubicBezTo>
                <a:cubicBezTo>
                  <a:pt x="645" y="552"/>
                  <a:pt x="168" y="517"/>
                  <a:pt x="0" y="531"/>
                </a:cubicBezTo>
              </a:path>
            </a:pathLst>
          </a:custGeom>
          <a:noFill/>
          <a:ln w="57150">
            <a:solidFill>
              <a:srgbClr val="FF0000"/>
            </a:solidFill>
            <a:round/>
            <a:headEnd/>
            <a:tailEnd type="triangle" w="med" len="med"/>
          </a:ln>
        </p:spPr>
        <p:txBody>
          <a:bodyPr>
            <a:spAutoFit/>
          </a:bodyPr>
          <a:lstStyle/>
          <a:p>
            <a:endParaRPr lang="fr-FR" b="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A9 – </a:t>
            </a:r>
            <a:r>
              <a:rPr lang="en-US" dirty="0" err="1" smtClean="0"/>
              <a:t>Contre</a:t>
            </a:r>
            <a:r>
              <a:rPr lang="en-US" dirty="0" smtClean="0"/>
              <a:t> </a:t>
            </a:r>
            <a:r>
              <a:rPr lang="en-US" dirty="0" err="1" smtClean="0"/>
              <a:t>Mesure</a:t>
            </a:r>
            <a:endParaRPr lang="en-US" dirty="0" smtClean="0"/>
          </a:p>
        </p:txBody>
      </p:sp>
      <p:sp>
        <p:nvSpPr>
          <p:cNvPr id="32771" name="Rectangle 3"/>
          <p:cNvSpPr>
            <a:spLocks noGrp="1" noChangeArrowheads="1"/>
          </p:cNvSpPr>
          <p:nvPr>
            <p:ph type="body" idx="1"/>
          </p:nvPr>
        </p:nvSpPr>
        <p:spPr/>
        <p:txBody>
          <a:bodyPr/>
          <a:lstStyle/>
          <a:p>
            <a:r>
              <a:rPr lang="fr-FR" sz="1600" dirty="0" smtClean="0"/>
              <a:t>Vérifier l’architecture</a:t>
            </a:r>
          </a:p>
          <a:p>
            <a:pPr lvl="1"/>
            <a:r>
              <a:rPr lang="fr-FR" sz="1400" dirty="0" smtClean="0"/>
              <a:t>Identifier toutes les données sensibles</a:t>
            </a:r>
          </a:p>
          <a:p>
            <a:pPr lvl="1"/>
            <a:r>
              <a:rPr lang="fr-FR" sz="1400" dirty="0" smtClean="0"/>
              <a:t>Identifier tous les </a:t>
            </a:r>
            <a:r>
              <a:rPr lang="fr-FR" sz="1400" dirty="0" err="1" smtClean="0"/>
              <a:t>entrepots</a:t>
            </a:r>
            <a:r>
              <a:rPr lang="fr-FR" sz="1400" dirty="0" smtClean="0"/>
              <a:t> de stockage des données</a:t>
            </a:r>
          </a:p>
          <a:p>
            <a:pPr lvl="1"/>
            <a:r>
              <a:rPr lang="fr-FR" sz="1400" dirty="0" smtClean="0"/>
              <a:t>S’assurer des attaques possibles sur comptes </a:t>
            </a:r>
          </a:p>
          <a:p>
            <a:pPr lvl="3"/>
            <a:endParaRPr lang="fr-FR" sz="1100" dirty="0" smtClean="0"/>
          </a:p>
          <a:p>
            <a:pPr eaLnBrk="1" hangingPunct="1"/>
            <a:r>
              <a:rPr lang="fr-FR" sz="1600" dirty="0" smtClean="0"/>
              <a:t>Utiliser un mécanisme de chiffrement approprié</a:t>
            </a:r>
          </a:p>
          <a:p>
            <a:pPr lvl="1" eaLnBrk="1" hangingPunct="1"/>
            <a:r>
              <a:rPr lang="fr-FR" sz="1400" dirty="0" smtClean="0"/>
              <a:t>Chiffrement de fichier, de base, d’élément de la base.</a:t>
            </a:r>
          </a:p>
          <a:p>
            <a:pPr lvl="3" eaLnBrk="1" hangingPunct="1"/>
            <a:endParaRPr lang="fr-FR" sz="1100" dirty="0" smtClean="0"/>
          </a:p>
          <a:p>
            <a:pPr eaLnBrk="1" hangingPunct="1"/>
            <a:r>
              <a:rPr lang="fr-FR" sz="1600" dirty="0" smtClean="0"/>
              <a:t>Utiliser correctement le mécanisme…</a:t>
            </a:r>
          </a:p>
          <a:p>
            <a:pPr lvl="1" eaLnBrk="1" hangingPunct="1"/>
            <a:r>
              <a:rPr lang="fr-FR" sz="1400" dirty="0" smtClean="0"/>
              <a:t>Utiliser des algorithmes connus standard et surs.</a:t>
            </a:r>
          </a:p>
          <a:p>
            <a:pPr lvl="1" eaLnBrk="1" hangingPunct="1"/>
            <a:r>
              <a:rPr lang="fr-FR" sz="1400" dirty="0" smtClean="0"/>
              <a:t>Générer, distribuer et protéger les clefs</a:t>
            </a:r>
          </a:p>
          <a:p>
            <a:pPr lvl="1" eaLnBrk="1" hangingPunct="1"/>
            <a:r>
              <a:rPr lang="fr-FR" sz="1400" dirty="0" smtClean="0"/>
              <a:t>S’assurer de la capacité de changement régulier des clefs</a:t>
            </a:r>
          </a:p>
          <a:p>
            <a:pPr lvl="3"/>
            <a:endParaRPr lang="fr-FR" sz="1100" dirty="0" smtClean="0"/>
          </a:p>
          <a:p>
            <a:r>
              <a:rPr lang="fr-FR" sz="1600" dirty="0" smtClean="0"/>
              <a:t>Vérifier l’implémentation</a:t>
            </a:r>
          </a:p>
          <a:p>
            <a:pPr lvl="1"/>
            <a:r>
              <a:rPr lang="fr-FR" sz="1400" dirty="0" smtClean="0"/>
              <a:t>Un algorithme sur est utilisé et c’est le bon algorithme pour la situation !</a:t>
            </a:r>
          </a:p>
          <a:p>
            <a:pPr lvl="1"/>
            <a:r>
              <a:rPr lang="fr-FR" sz="1400" dirty="0" smtClean="0"/>
              <a:t>Toutes les clefs, certificats, et mots de passe sont stockés et protégés correctement.</a:t>
            </a:r>
          </a:p>
          <a:p>
            <a:pPr lvl="1"/>
            <a:r>
              <a:rPr lang="fr-FR" sz="1400" dirty="0" smtClean="0"/>
              <a:t>Il existe une distribution propre des clefs et il est possible d’en changer facilement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lvl="0" eaLnBrk="1" hangingPunct="1"/>
            <a:r>
              <a:rPr lang="en-US" dirty="0" smtClean="0"/>
              <a:t>A10 – </a:t>
            </a:r>
            <a:r>
              <a:rPr lang="fr-FR" dirty="0" smtClean="0"/>
              <a:t>Protection insuffisante lors du transport des données</a:t>
            </a:r>
            <a:br>
              <a:rPr lang="fr-FR" dirty="0" smtClean="0"/>
            </a:br>
            <a:endParaRPr lang="en-US" dirty="0" smtClean="0"/>
          </a:p>
        </p:txBody>
      </p:sp>
      <p:graphicFrame>
        <p:nvGraphicFramePr>
          <p:cNvPr id="4" name="Diagram 3"/>
          <p:cNvGraphicFramePr/>
          <p:nvPr/>
        </p:nvGraphicFramePr>
        <p:xfrm>
          <a:off x="457200" y="914400"/>
          <a:ext cx="8458200" cy="52578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Line 15"/>
          <p:cNvSpPr>
            <a:spLocks noChangeShapeType="1"/>
          </p:cNvSpPr>
          <p:nvPr/>
        </p:nvSpPr>
        <p:spPr bwMode="auto">
          <a:xfrm flipV="1">
            <a:off x="971550" y="3933825"/>
            <a:ext cx="6121400" cy="4763"/>
          </a:xfrm>
          <a:prstGeom prst="line">
            <a:avLst/>
          </a:prstGeom>
          <a:noFill/>
          <a:ln w="127000">
            <a:solidFill>
              <a:schemeClr val="tx1"/>
            </a:solidFill>
            <a:round/>
            <a:headEnd/>
            <a:tailEnd/>
          </a:ln>
        </p:spPr>
        <p:txBody>
          <a:bodyPr anchor="ctr"/>
          <a:lstStyle/>
          <a:p>
            <a:endParaRPr lang="en-US" b="1"/>
          </a:p>
        </p:txBody>
      </p:sp>
      <p:sp>
        <p:nvSpPr>
          <p:cNvPr id="34819" name="Line 56"/>
          <p:cNvSpPr>
            <a:spLocks noChangeShapeType="1"/>
          </p:cNvSpPr>
          <p:nvPr/>
        </p:nvSpPr>
        <p:spPr bwMode="auto">
          <a:xfrm flipH="1">
            <a:off x="6588125" y="2276475"/>
            <a:ext cx="0" cy="1619250"/>
          </a:xfrm>
          <a:prstGeom prst="line">
            <a:avLst/>
          </a:prstGeom>
          <a:noFill/>
          <a:ln w="127000">
            <a:solidFill>
              <a:schemeClr val="tx1"/>
            </a:solidFill>
            <a:round/>
            <a:headEnd/>
            <a:tailEnd/>
          </a:ln>
        </p:spPr>
        <p:txBody>
          <a:bodyPr anchor="ctr"/>
          <a:lstStyle/>
          <a:p>
            <a:endParaRPr lang="en-US" b="1"/>
          </a:p>
        </p:txBody>
      </p:sp>
      <p:sp>
        <p:nvSpPr>
          <p:cNvPr id="34820" name="Rectangle 2"/>
          <p:cNvSpPr>
            <a:spLocks noGrp="1" noChangeArrowheads="1"/>
          </p:cNvSpPr>
          <p:nvPr>
            <p:ph type="title"/>
          </p:nvPr>
        </p:nvSpPr>
        <p:spPr/>
        <p:txBody>
          <a:bodyPr/>
          <a:lstStyle/>
          <a:p>
            <a:pPr eaLnBrk="1" hangingPunct="1"/>
            <a:r>
              <a:rPr lang="fr-FR" dirty="0" smtClean="0"/>
              <a:t>Protection insuffisante lors du transport des données illustré</a:t>
            </a:r>
            <a:br>
              <a:rPr lang="fr-FR" dirty="0" smtClean="0"/>
            </a:br>
            <a:endParaRPr lang="en-US" dirty="0" smtClean="0"/>
          </a:p>
        </p:txBody>
      </p:sp>
      <p:sp>
        <p:nvSpPr>
          <p:cNvPr id="34821" name="Freeform 9"/>
          <p:cNvSpPr>
            <a:spLocks/>
          </p:cNvSpPr>
          <p:nvPr/>
        </p:nvSpPr>
        <p:spPr bwMode="gray">
          <a:xfrm>
            <a:off x="1050925" y="3108325"/>
            <a:ext cx="1876425" cy="782638"/>
          </a:xfrm>
          <a:custGeom>
            <a:avLst/>
            <a:gdLst>
              <a:gd name="T0" fmla="*/ 2147483647 w 1182"/>
              <a:gd name="T1" fmla="*/ 2147483647 h 493"/>
              <a:gd name="T2" fmla="*/ 2147483647 w 1182"/>
              <a:gd name="T3" fmla="*/ 2147483647 h 493"/>
              <a:gd name="T4" fmla="*/ 2147483647 w 1182"/>
              <a:gd name="T5" fmla="*/ 2147483647 h 493"/>
              <a:gd name="T6" fmla="*/ 2147483647 w 1182"/>
              <a:gd name="T7" fmla="*/ 0 h 493"/>
              <a:gd name="T8" fmla="*/ 0 60000 65536"/>
              <a:gd name="T9" fmla="*/ 0 60000 65536"/>
              <a:gd name="T10" fmla="*/ 0 60000 65536"/>
              <a:gd name="T11" fmla="*/ 0 60000 65536"/>
              <a:gd name="T12" fmla="*/ 0 w 1182"/>
              <a:gd name="T13" fmla="*/ 0 h 493"/>
              <a:gd name="T14" fmla="*/ 1182 w 1182"/>
              <a:gd name="T15" fmla="*/ 493 h 493"/>
            </a:gdLst>
            <a:ahLst/>
            <a:cxnLst>
              <a:cxn ang="T8">
                <a:pos x="T0" y="T1"/>
              </a:cxn>
              <a:cxn ang="T9">
                <a:pos x="T2" y="T3"/>
              </a:cxn>
              <a:cxn ang="T10">
                <a:pos x="T4" y="T5"/>
              </a:cxn>
              <a:cxn ang="T11">
                <a:pos x="T6" y="T7"/>
              </a:cxn>
            </a:cxnLst>
            <a:rect l="T12" t="T13" r="T14" b="T15"/>
            <a:pathLst>
              <a:path w="1182" h="493">
                <a:moveTo>
                  <a:pt x="1076" y="64"/>
                </a:moveTo>
                <a:cubicBezTo>
                  <a:pt x="1068" y="126"/>
                  <a:pt x="1182" y="381"/>
                  <a:pt x="1030" y="437"/>
                </a:cubicBezTo>
                <a:cubicBezTo>
                  <a:pt x="878" y="493"/>
                  <a:pt x="326" y="474"/>
                  <a:pt x="163" y="401"/>
                </a:cubicBezTo>
                <a:cubicBezTo>
                  <a:pt x="0" y="328"/>
                  <a:pt x="76" y="84"/>
                  <a:pt x="53" y="0"/>
                </a:cubicBezTo>
              </a:path>
            </a:pathLst>
          </a:custGeom>
          <a:noFill/>
          <a:ln w="101600">
            <a:solidFill>
              <a:srgbClr val="FF0000">
                <a:alpha val="59999"/>
              </a:srgbClr>
            </a:solidFill>
            <a:round/>
            <a:headEnd type="triangle" w="med" len="med"/>
            <a:tailEnd/>
          </a:ln>
        </p:spPr>
        <p:txBody>
          <a:bodyPr anchor="ctr"/>
          <a:lstStyle/>
          <a:p>
            <a:endParaRPr lang="en-US" b="1"/>
          </a:p>
        </p:txBody>
      </p:sp>
      <p:sp>
        <p:nvSpPr>
          <p:cNvPr id="34822" name="Line 10"/>
          <p:cNvSpPr>
            <a:spLocks noChangeShapeType="1"/>
          </p:cNvSpPr>
          <p:nvPr/>
        </p:nvSpPr>
        <p:spPr bwMode="auto">
          <a:xfrm>
            <a:off x="1009650" y="3135313"/>
            <a:ext cx="1588" cy="855662"/>
          </a:xfrm>
          <a:prstGeom prst="line">
            <a:avLst/>
          </a:prstGeom>
          <a:noFill/>
          <a:ln w="127000">
            <a:solidFill>
              <a:schemeClr val="tx1"/>
            </a:solidFill>
            <a:round/>
            <a:headEnd/>
            <a:tailEnd/>
          </a:ln>
        </p:spPr>
        <p:txBody>
          <a:bodyPr anchor="ctr"/>
          <a:lstStyle/>
          <a:p>
            <a:endParaRPr lang="en-US" b="1"/>
          </a:p>
        </p:txBody>
      </p:sp>
      <p:sp>
        <p:nvSpPr>
          <p:cNvPr id="34823" name="Line 17"/>
          <p:cNvSpPr>
            <a:spLocks noChangeShapeType="1"/>
          </p:cNvSpPr>
          <p:nvPr/>
        </p:nvSpPr>
        <p:spPr bwMode="auto">
          <a:xfrm>
            <a:off x="2987675" y="3284538"/>
            <a:ext cx="0" cy="649287"/>
          </a:xfrm>
          <a:prstGeom prst="line">
            <a:avLst/>
          </a:prstGeom>
          <a:noFill/>
          <a:ln w="127000">
            <a:solidFill>
              <a:schemeClr val="tx1"/>
            </a:solidFill>
            <a:round/>
            <a:headEnd/>
            <a:tailEnd/>
          </a:ln>
        </p:spPr>
        <p:txBody>
          <a:bodyPr anchor="ctr"/>
          <a:lstStyle/>
          <a:p>
            <a:endParaRPr lang="en-US" b="1"/>
          </a:p>
        </p:txBody>
      </p:sp>
      <p:sp>
        <p:nvSpPr>
          <p:cNvPr id="34824" name="Line 33"/>
          <p:cNvSpPr>
            <a:spLocks noChangeShapeType="1"/>
          </p:cNvSpPr>
          <p:nvPr/>
        </p:nvSpPr>
        <p:spPr bwMode="auto">
          <a:xfrm flipH="1">
            <a:off x="5099050" y="3105150"/>
            <a:ext cx="6350" cy="869950"/>
          </a:xfrm>
          <a:prstGeom prst="line">
            <a:avLst/>
          </a:prstGeom>
          <a:noFill/>
          <a:ln w="127000">
            <a:solidFill>
              <a:schemeClr val="tx1"/>
            </a:solidFill>
            <a:round/>
            <a:headEnd/>
            <a:tailEnd/>
          </a:ln>
        </p:spPr>
        <p:txBody>
          <a:bodyPr anchor="ctr"/>
          <a:lstStyle/>
          <a:p>
            <a:endParaRPr lang="en-US" b="1"/>
          </a:p>
        </p:txBody>
      </p:sp>
      <p:sp>
        <p:nvSpPr>
          <p:cNvPr id="34825" name="Rectangle 34"/>
          <p:cNvSpPr>
            <a:spLocks noChangeArrowheads="1"/>
          </p:cNvSpPr>
          <p:nvPr/>
        </p:nvSpPr>
        <p:spPr bwMode="ltGray">
          <a:xfrm>
            <a:off x="2252663" y="2933700"/>
            <a:ext cx="1455737"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r>
              <a:rPr lang="en-US" sz="1100" b="1">
                <a:solidFill>
                  <a:schemeClr val="bg1"/>
                </a:solidFill>
              </a:rPr>
              <a:t>Custom Code</a:t>
            </a:r>
          </a:p>
        </p:txBody>
      </p:sp>
      <p:sp>
        <p:nvSpPr>
          <p:cNvPr id="34826" name="Freeform 48"/>
          <p:cNvSpPr>
            <a:spLocks/>
          </p:cNvSpPr>
          <p:nvPr/>
        </p:nvSpPr>
        <p:spPr bwMode="gray">
          <a:xfrm>
            <a:off x="3028950" y="3213100"/>
            <a:ext cx="1995488" cy="660400"/>
          </a:xfrm>
          <a:custGeom>
            <a:avLst/>
            <a:gdLst>
              <a:gd name="T0" fmla="*/ 2147483647 w 1257"/>
              <a:gd name="T1" fmla="*/ 0 h 416"/>
              <a:gd name="T2" fmla="*/ 2147483647 w 1257"/>
              <a:gd name="T3" fmla="*/ 2147483647 h 416"/>
              <a:gd name="T4" fmla="*/ 2147483647 w 1257"/>
              <a:gd name="T5" fmla="*/ 2147483647 h 416"/>
              <a:gd name="T6" fmla="*/ 2147483647 w 1257"/>
              <a:gd name="T7" fmla="*/ 2147483647 h 416"/>
              <a:gd name="T8" fmla="*/ 0 60000 65536"/>
              <a:gd name="T9" fmla="*/ 0 60000 65536"/>
              <a:gd name="T10" fmla="*/ 0 60000 65536"/>
              <a:gd name="T11" fmla="*/ 0 60000 65536"/>
              <a:gd name="T12" fmla="*/ 0 w 1257"/>
              <a:gd name="T13" fmla="*/ 0 h 416"/>
              <a:gd name="T14" fmla="*/ 1257 w 1257"/>
              <a:gd name="T15" fmla="*/ 416 h 416"/>
            </a:gdLst>
            <a:ahLst/>
            <a:cxnLst>
              <a:cxn ang="T8">
                <a:pos x="T0" y="T1"/>
              </a:cxn>
              <a:cxn ang="T9">
                <a:pos x="T2" y="T3"/>
              </a:cxn>
              <a:cxn ang="T10">
                <a:pos x="T4" y="T5"/>
              </a:cxn>
              <a:cxn ang="T11">
                <a:pos x="T6" y="T7"/>
              </a:cxn>
            </a:cxnLst>
            <a:rect l="T12" t="T13" r="T14" b="T15"/>
            <a:pathLst>
              <a:path w="1257" h="416">
                <a:moveTo>
                  <a:pt x="1194" y="0"/>
                </a:moveTo>
                <a:cubicBezTo>
                  <a:pt x="1176" y="60"/>
                  <a:pt x="1257" y="302"/>
                  <a:pt x="1087" y="359"/>
                </a:cubicBezTo>
                <a:cubicBezTo>
                  <a:pt x="917" y="416"/>
                  <a:pt x="344" y="395"/>
                  <a:pt x="172" y="341"/>
                </a:cubicBezTo>
                <a:cubicBezTo>
                  <a:pt x="0" y="287"/>
                  <a:pt x="80" y="100"/>
                  <a:pt x="56" y="37"/>
                </a:cubicBezTo>
              </a:path>
            </a:pathLst>
          </a:custGeom>
          <a:noFill/>
          <a:ln w="101600">
            <a:solidFill>
              <a:srgbClr val="FF9900">
                <a:alpha val="59999"/>
              </a:srgbClr>
            </a:solidFill>
            <a:round/>
            <a:headEnd type="triangle" w="med" len="med"/>
            <a:tailEnd/>
          </a:ln>
        </p:spPr>
        <p:txBody>
          <a:bodyPr anchor="ctr"/>
          <a:lstStyle/>
          <a:p>
            <a:endParaRPr lang="en-US" b="1"/>
          </a:p>
        </p:txBody>
      </p:sp>
      <p:sp>
        <p:nvSpPr>
          <p:cNvPr id="34827" name="Freeform 50"/>
          <p:cNvSpPr>
            <a:spLocks/>
          </p:cNvSpPr>
          <p:nvPr/>
        </p:nvSpPr>
        <p:spPr bwMode="gray">
          <a:xfrm>
            <a:off x="4572000" y="3763963"/>
            <a:ext cx="2560638" cy="47625"/>
          </a:xfrm>
          <a:custGeom>
            <a:avLst/>
            <a:gdLst>
              <a:gd name="T0" fmla="*/ 2147483647 w 1613"/>
              <a:gd name="T1" fmla="*/ 0 h 30"/>
              <a:gd name="T2" fmla="*/ 0 w 1613"/>
              <a:gd name="T3" fmla="*/ 2147483647 h 30"/>
              <a:gd name="T4" fmla="*/ 0 60000 65536"/>
              <a:gd name="T5" fmla="*/ 0 60000 65536"/>
              <a:gd name="T6" fmla="*/ 0 w 1613"/>
              <a:gd name="T7" fmla="*/ 0 h 30"/>
              <a:gd name="T8" fmla="*/ 1613 w 1613"/>
              <a:gd name="T9" fmla="*/ 30 h 30"/>
            </a:gdLst>
            <a:ahLst/>
            <a:cxnLst>
              <a:cxn ang="T4">
                <a:pos x="T0" y="T1"/>
              </a:cxn>
              <a:cxn ang="T5">
                <a:pos x="T2" y="T3"/>
              </a:cxn>
            </a:cxnLst>
            <a:rect l="T6" t="T7" r="T8" b="T9"/>
            <a:pathLst>
              <a:path w="1613" h="30">
                <a:moveTo>
                  <a:pt x="1613" y="0"/>
                </a:moveTo>
                <a:cubicBezTo>
                  <a:pt x="1344" y="6"/>
                  <a:pt x="336" y="24"/>
                  <a:pt x="0" y="30"/>
                </a:cubicBezTo>
              </a:path>
            </a:pathLst>
          </a:custGeom>
          <a:noFill/>
          <a:ln w="101600">
            <a:solidFill>
              <a:srgbClr val="FF9900">
                <a:alpha val="59999"/>
              </a:srgbClr>
            </a:solidFill>
            <a:round/>
            <a:headEnd type="triangle" w="med" len="med"/>
            <a:tailEnd/>
          </a:ln>
        </p:spPr>
        <p:txBody>
          <a:bodyPr anchor="ctr"/>
          <a:lstStyle/>
          <a:p>
            <a:endParaRPr lang="en-US" b="1"/>
          </a:p>
        </p:txBody>
      </p:sp>
      <p:pic>
        <p:nvPicPr>
          <p:cNvPr id="213044" name="Picture 52" descr="computeruser">
            <a:hlinkClick r:id="rId3"/>
          </p:cNvPr>
          <p:cNvPicPr>
            <a:picLocks noChangeAspect="1" noChangeArrowheads="1"/>
          </p:cNvPicPr>
          <p:nvPr/>
        </p:nvPicPr>
        <p:blipFill>
          <a:blip r:embed="rId4" cstate="print"/>
          <a:srcRect/>
          <a:stretch>
            <a:fillRect/>
          </a:stretch>
        </p:blipFill>
        <p:spPr bwMode="gray">
          <a:xfrm>
            <a:off x="7267575" y="3286125"/>
            <a:ext cx="838200" cy="868363"/>
          </a:xfrm>
          <a:prstGeom prst="rect">
            <a:avLst/>
          </a:prstGeom>
          <a:solidFill>
            <a:schemeClr val="tx2"/>
          </a:solidFill>
          <a:effectLst>
            <a:outerShdw dist="107763" dir="2700000" algn="ctr" rotWithShape="0">
              <a:srgbClr val="808080">
                <a:alpha val="50000"/>
              </a:srgbClr>
            </a:outerShdw>
          </a:effectLst>
        </p:spPr>
      </p:pic>
      <p:sp>
        <p:nvSpPr>
          <p:cNvPr id="34829" name="Rectangle 53"/>
          <p:cNvSpPr>
            <a:spLocks noChangeArrowheads="1"/>
          </p:cNvSpPr>
          <p:nvPr/>
        </p:nvSpPr>
        <p:spPr bwMode="gray">
          <a:xfrm>
            <a:off x="7196138" y="4297363"/>
            <a:ext cx="1248997" cy="369332"/>
          </a:xfrm>
          <a:prstGeom prst="rect">
            <a:avLst/>
          </a:prstGeom>
          <a:noFill/>
          <a:ln w="9525" algn="ctr">
            <a:noFill/>
            <a:miter lim="800000"/>
            <a:headEnd/>
            <a:tailEnd/>
          </a:ln>
        </p:spPr>
        <p:txBody>
          <a:bodyPr wrap="none">
            <a:spAutoFit/>
          </a:bodyPr>
          <a:lstStyle/>
          <a:p>
            <a:r>
              <a:rPr lang="en-US" b="1" dirty="0" err="1" smtClean="0">
                <a:solidFill>
                  <a:srgbClr val="4D4D4D"/>
                </a:solidFill>
              </a:rPr>
              <a:t>Employées</a:t>
            </a:r>
            <a:endParaRPr lang="en-US" b="1" dirty="0">
              <a:solidFill>
                <a:srgbClr val="4D4D4D"/>
              </a:solidFill>
            </a:endParaRPr>
          </a:p>
        </p:txBody>
      </p:sp>
      <p:sp>
        <p:nvSpPr>
          <p:cNvPr id="34830" name="Line 55"/>
          <p:cNvSpPr>
            <a:spLocks noChangeShapeType="1"/>
          </p:cNvSpPr>
          <p:nvPr/>
        </p:nvSpPr>
        <p:spPr bwMode="auto">
          <a:xfrm flipH="1">
            <a:off x="6588125" y="2349500"/>
            <a:ext cx="566738" cy="0"/>
          </a:xfrm>
          <a:prstGeom prst="line">
            <a:avLst/>
          </a:prstGeom>
          <a:noFill/>
          <a:ln w="127000">
            <a:solidFill>
              <a:schemeClr val="tx1"/>
            </a:solidFill>
            <a:round/>
            <a:headEnd/>
            <a:tailEnd/>
          </a:ln>
        </p:spPr>
        <p:txBody>
          <a:bodyPr anchor="ctr"/>
          <a:lstStyle/>
          <a:p>
            <a:endParaRPr lang="en-US" b="1"/>
          </a:p>
        </p:txBody>
      </p:sp>
      <p:sp>
        <p:nvSpPr>
          <p:cNvPr id="34831" name="Freeform 57"/>
          <p:cNvSpPr>
            <a:spLocks/>
          </p:cNvSpPr>
          <p:nvPr/>
        </p:nvSpPr>
        <p:spPr bwMode="gray">
          <a:xfrm>
            <a:off x="4643438" y="1987550"/>
            <a:ext cx="2449512" cy="1887538"/>
          </a:xfrm>
          <a:custGeom>
            <a:avLst/>
            <a:gdLst>
              <a:gd name="T0" fmla="*/ 2147483647 w 1543"/>
              <a:gd name="T1" fmla="*/ 2147483647 h 1189"/>
              <a:gd name="T2" fmla="*/ 2147483647 w 1543"/>
              <a:gd name="T3" fmla="*/ 2147483647 h 1189"/>
              <a:gd name="T4" fmla="*/ 2147483647 w 1543"/>
              <a:gd name="T5" fmla="*/ 2147483647 h 1189"/>
              <a:gd name="T6" fmla="*/ 0 w 1543"/>
              <a:gd name="T7" fmla="*/ 2147483647 h 1189"/>
              <a:gd name="T8" fmla="*/ 0 60000 65536"/>
              <a:gd name="T9" fmla="*/ 0 60000 65536"/>
              <a:gd name="T10" fmla="*/ 0 60000 65536"/>
              <a:gd name="T11" fmla="*/ 0 60000 65536"/>
              <a:gd name="T12" fmla="*/ 0 w 1543"/>
              <a:gd name="T13" fmla="*/ 0 h 1189"/>
              <a:gd name="T14" fmla="*/ 1543 w 1543"/>
              <a:gd name="T15" fmla="*/ 1189 h 1189"/>
            </a:gdLst>
            <a:ahLst/>
            <a:cxnLst>
              <a:cxn ang="T8">
                <a:pos x="T0" y="T1"/>
              </a:cxn>
              <a:cxn ang="T9">
                <a:pos x="T2" y="T3"/>
              </a:cxn>
              <a:cxn ang="T10">
                <a:pos x="T4" y="T5"/>
              </a:cxn>
              <a:cxn ang="T11">
                <a:pos x="T6" y="T7"/>
              </a:cxn>
            </a:cxnLst>
            <a:rect l="T12" t="T13" r="T14" b="T15"/>
            <a:pathLst>
              <a:path w="1543" h="1189">
                <a:moveTo>
                  <a:pt x="1543" y="24"/>
                </a:moveTo>
                <a:cubicBezTo>
                  <a:pt x="1476" y="47"/>
                  <a:pt x="1230" y="0"/>
                  <a:pt x="1140" y="166"/>
                </a:cubicBezTo>
                <a:cubicBezTo>
                  <a:pt x="1050" y="332"/>
                  <a:pt x="1194" y="855"/>
                  <a:pt x="1004" y="1022"/>
                </a:cubicBezTo>
                <a:cubicBezTo>
                  <a:pt x="814" y="1189"/>
                  <a:pt x="209" y="1139"/>
                  <a:pt x="0" y="1170"/>
                </a:cubicBezTo>
              </a:path>
            </a:pathLst>
          </a:custGeom>
          <a:noFill/>
          <a:ln w="101600">
            <a:solidFill>
              <a:srgbClr val="FF9900">
                <a:alpha val="59999"/>
              </a:srgbClr>
            </a:solidFill>
            <a:round/>
            <a:headEnd type="triangle" w="med" len="med"/>
            <a:tailEnd/>
          </a:ln>
        </p:spPr>
        <p:txBody>
          <a:bodyPr anchor="ctr"/>
          <a:lstStyle/>
          <a:p>
            <a:endParaRPr lang="en-US" b="1"/>
          </a:p>
        </p:txBody>
      </p:sp>
      <p:sp>
        <p:nvSpPr>
          <p:cNvPr id="34832" name="Rectangle 61"/>
          <p:cNvSpPr>
            <a:spLocks noChangeArrowheads="1"/>
          </p:cNvSpPr>
          <p:nvPr/>
        </p:nvSpPr>
        <p:spPr bwMode="auto">
          <a:xfrm>
            <a:off x="7019925" y="2492375"/>
            <a:ext cx="1925715" cy="369332"/>
          </a:xfrm>
          <a:prstGeom prst="rect">
            <a:avLst/>
          </a:prstGeom>
          <a:noFill/>
          <a:ln w="9525" algn="ctr">
            <a:noFill/>
            <a:miter lim="800000"/>
            <a:headEnd/>
            <a:tailEnd/>
          </a:ln>
        </p:spPr>
        <p:txBody>
          <a:bodyPr wrap="none">
            <a:spAutoFit/>
          </a:bodyPr>
          <a:lstStyle/>
          <a:p>
            <a:r>
              <a:rPr lang="en-US" b="1" dirty="0" err="1" smtClean="0">
                <a:solidFill>
                  <a:srgbClr val="4D4D4D"/>
                </a:solidFill>
              </a:rPr>
              <a:t>Partenaire</a:t>
            </a:r>
            <a:r>
              <a:rPr lang="en-US" b="1" dirty="0" smtClean="0">
                <a:solidFill>
                  <a:srgbClr val="4D4D4D"/>
                </a:solidFill>
              </a:rPr>
              <a:t> métier</a:t>
            </a:r>
            <a:endParaRPr lang="en-US" b="1" dirty="0">
              <a:solidFill>
                <a:srgbClr val="4D4D4D"/>
              </a:solidFill>
            </a:endParaRPr>
          </a:p>
        </p:txBody>
      </p:sp>
      <p:sp>
        <p:nvSpPr>
          <p:cNvPr id="34833" name="Line 62"/>
          <p:cNvSpPr>
            <a:spLocks noChangeShapeType="1"/>
          </p:cNvSpPr>
          <p:nvPr/>
        </p:nvSpPr>
        <p:spPr bwMode="auto">
          <a:xfrm flipV="1">
            <a:off x="1403350" y="4076700"/>
            <a:ext cx="215900" cy="574675"/>
          </a:xfrm>
          <a:prstGeom prst="line">
            <a:avLst/>
          </a:prstGeom>
          <a:noFill/>
          <a:ln w="38100">
            <a:solidFill>
              <a:srgbClr val="FF0000"/>
            </a:solidFill>
            <a:round/>
            <a:headEnd/>
            <a:tailEnd type="triangle" w="med" len="med"/>
          </a:ln>
        </p:spPr>
        <p:txBody>
          <a:bodyPr/>
          <a:lstStyle/>
          <a:p>
            <a:endParaRPr lang="en-US" b="1"/>
          </a:p>
        </p:txBody>
      </p:sp>
      <p:pic>
        <p:nvPicPr>
          <p:cNvPr id="213061" name="Picture 69" descr="businesswoman"/>
          <p:cNvPicPr>
            <a:picLocks noChangeAspect="1" noChangeArrowheads="1"/>
          </p:cNvPicPr>
          <p:nvPr/>
        </p:nvPicPr>
        <p:blipFill>
          <a:blip r:embed="rId5" cstate="print"/>
          <a:srcRect/>
          <a:stretch>
            <a:fillRect/>
          </a:stretch>
        </p:blipFill>
        <p:spPr bwMode="auto">
          <a:xfrm>
            <a:off x="525463" y="1671638"/>
            <a:ext cx="749300" cy="895350"/>
          </a:xfrm>
          <a:prstGeom prst="rect">
            <a:avLst/>
          </a:prstGeom>
          <a:noFill/>
          <a:effectLst>
            <a:outerShdw dist="107763" dir="2700000" algn="ctr" rotWithShape="0">
              <a:srgbClr val="808080">
                <a:alpha val="50000"/>
              </a:srgbClr>
            </a:outerShdw>
          </a:effectLst>
        </p:spPr>
      </p:pic>
      <p:sp>
        <p:nvSpPr>
          <p:cNvPr id="34835" name="Rectangle 70"/>
          <p:cNvSpPr>
            <a:spLocks noChangeArrowheads="1"/>
          </p:cNvSpPr>
          <p:nvPr/>
        </p:nvSpPr>
        <p:spPr bwMode="auto">
          <a:xfrm>
            <a:off x="323850" y="2679700"/>
            <a:ext cx="1736373" cy="369332"/>
          </a:xfrm>
          <a:prstGeom prst="rect">
            <a:avLst/>
          </a:prstGeom>
          <a:noFill/>
          <a:ln w="9525" algn="ctr">
            <a:noFill/>
            <a:miter lim="800000"/>
            <a:headEnd/>
            <a:tailEnd/>
          </a:ln>
        </p:spPr>
        <p:txBody>
          <a:bodyPr wrap="none">
            <a:spAutoFit/>
          </a:bodyPr>
          <a:lstStyle/>
          <a:p>
            <a:r>
              <a:rPr lang="en-US" b="1" dirty="0" err="1" smtClean="0">
                <a:solidFill>
                  <a:srgbClr val="4D4D4D"/>
                </a:solidFill>
              </a:rPr>
              <a:t>Victime</a:t>
            </a:r>
            <a:r>
              <a:rPr lang="en-US" b="1" dirty="0" smtClean="0">
                <a:solidFill>
                  <a:srgbClr val="4D4D4D"/>
                </a:solidFill>
              </a:rPr>
              <a:t> </a:t>
            </a:r>
            <a:r>
              <a:rPr lang="en-US" b="1" dirty="0" err="1" smtClean="0">
                <a:solidFill>
                  <a:srgbClr val="4D4D4D"/>
                </a:solidFill>
              </a:rPr>
              <a:t>externe</a:t>
            </a:r>
            <a:endParaRPr lang="en-US" b="1" dirty="0">
              <a:solidFill>
                <a:srgbClr val="4D4D4D"/>
              </a:solidFill>
            </a:endParaRPr>
          </a:p>
        </p:txBody>
      </p:sp>
      <p:sp>
        <p:nvSpPr>
          <p:cNvPr id="34836" name="Rectangle 71"/>
          <p:cNvSpPr>
            <a:spLocks noChangeArrowheads="1"/>
          </p:cNvSpPr>
          <p:nvPr/>
        </p:nvSpPr>
        <p:spPr bwMode="ltGray">
          <a:xfrm>
            <a:off x="4195763" y="2924175"/>
            <a:ext cx="1455737" cy="260350"/>
          </a:xfrm>
          <a:prstGeom prst="rect">
            <a:avLst/>
          </a:prstGeom>
          <a:solidFill>
            <a:srgbClr val="3333CC"/>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3333CC"/>
            </a:extrusionClr>
          </a:sp3d>
        </p:spPr>
        <p:txBody>
          <a:bodyPr anchor="ctr">
            <a:flatTx/>
          </a:bodyPr>
          <a:lstStyle/>
          <a:p>
            <a:r>
              <a:rPr lang="en-US" sz="1100" b="1">
                <a:solidFill>
                  <a:schemeClr val="bg1"/>
                </a:solidFill>
              </a:rPr>
              <a:t>Backend Systems</a:t>
            </a:r>
          </a:p>
        </p:txBody>
      </p:sp>
      <p:pic>
        <p:nvPicPr>
          <p:cNvPr id="213064" name="Picture 72" descr="TN_hacker"/>
          <p:cNvPicPr>
            <a:picLocks noChangeAspect="1" noChangeArrowheads="1"/>
          </p:cNvPicPr>
          <p:nvPr/>
        </p:nvPicPr>
        <p:blipFill>
          <a:blip r:embed="rId6" cstate="print">
            <a:lum bright="24000" contrast="42000"/>
          </a:blip>
          <a:srcRect/>
          <a:stretch>
            <a:fillRect/>
          </a:stretch>
        </p:blipFill>
        <p:spPr bwMode="auto">
          <a:xfrm>
            <a:off x="469900" y="4652963"/>
            <a:ext cx="1093788" cy="1268412"/>
          </a:xfrm>
          <a:prstGeom prst="rect">
            <a:avLst/>
          </a:prstGeom>
          <a:noFill/>
          <a:effectLst>
            <a:outerShdw dist="107763" dir="2700000" algn="ctr" rotWithShape="0">
              <a:srgbClr val="808080">
                <a:alpha val="50000"/>
              </a:srgbClr>
            </a:outerShdw>
          </a:effectLst>
        </p:spPr>
      </p:pic>
      <p:sp>
        <p:nvSpPr>
          <p:cNvPr id="34838" name="Rectangle 73"/>
          <p:cNvSpPr>
            <a:spLocks noChangeArrowheads="1"/>
          </p:cNvSpPr>
          <p:nvPr/>
        </p:nvSpPr>
        <p:spPr bwMode="auto">
          <a:xfrm>
            <a:off x="395288" y="5992813"/>
            <a:ext cx="1986128" cy="369332"/>
          </a:xfrm>
          <a:prstGeom prst="rect">
            <a:avLst/>
          </a:prstGeom>
          <a:noFill/>
          <a:ln w="9525" algn="ctr">
            <a:noFill/>
            <a:miter lim="800000"/>
            <a:headEnd/>
            <a:tailEnd/>
          </a:ln>
        </p:spPr>
        <p:txBody>
          <a:bodyPr wrap="none">
            <a:spAutoFit/>
          </a:bodyPr>
          <a:lstStyle/>
          <a:p>
            <a:r>
              <a:rPr lang="en-US" b="1" dirty="0" err="1" smtClean="0">
                <a:solidFill>
                  <a:srgbClr val="4D4D4D"/>
                </a:solidFill>
              </a:rPr>
              <a:t>Attaquant</a:t>
            </a:r>
            <a:r>
              <a:rPr lang="en-US" b="1" dirty="0" smtClean="0">
                <a:solidFill>
                  <a:srgbClr val="4D4D4D"/>
                </a:solidFill>
              </a:rPr>
              <a:t> </a:t>
            </a:r>
            <a:r>
              <a:rPr lang="en-US" b="1" dirty="0" err="1" smtClean="0">
                <a:solidFill>
                  <a:srgbClr val="4D4D4D"/>
                </a:solidFill>
              </a:rPr>
              <a:t>externe</a:t>
            </a:r>
            <a:endParaRPr lang="en-US" b="1" dirty="0">
              <a:solidFill>
                <a:srgbClr val="4D4D4D"/>
              </a:solidFill>
            </a:endParaRPr>
          </a:p>
        </p:txBody>
      </p:sp>
      <p:sp>
        <p:nvSpPr>
          <p:cNvPr id="34839" name="Oval 74"/>
          <p:cNvSpPr>
            <a:spLocks noChangeArrowheads="1"/>
          </p:cNvSpPr>
          <p:nvPr/>
        </p:nvSpPr>
        <p:spPr bwMode="auto">
          <a:xfrm>
            <a:off x="1878013" y="4521081"/>
            <a:ext cx="471487" cy="519351"/>
          </a:xfrm>
          <a:prstGeom prst="ellipse">
            <a:avLst/>
          </a:prstGeom>
          <a:solidFill>
            <a:srgbClr val="66FF66"/>
          </a:solidFill>
          <a:ln w="9525" algn="ctr">
            <a:solidFill>
              <a:schemeClr val="tx1"/>
            </a:solidFill>
            <a:round/>
            <a:headEnd/>
            <a:tailEnd/>
          </a:ln>
        </p:spPr>
        <p:txBody>
          <a:bodyPr anchor="ctr">
            <a:spAutoFit/>
          </a:bodyPr>
          <a:lstStyle/>
          <a:p>
            <a:r>
              <a:rPr lang="en-US" b="1"/>
              <a:t>1</a:t>
            </a:r>
          </a:p>
        </p:txBody>
      </p:sp>
      <p:sp>
        <p:nvSpPr>
          <p:cNvPr id="34840" name="Rectangle 75"/>
          <p:cNvSpPr>
            <a:spLocks noChangeArrowheads="1"/>
          </p:cNvSpPr>
          <p:nvPr/>
        </p:nvSpPr>
        <p:spPr bwMode="gray">
          <a:xfrm>
            <a:off x="1763713" y="4953000"/>
            <a:ext cx="1944687" cy="1152525"/>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800" b="1" dirty="0" err="1" smtClean="0"/>
              <a:t>Vols</a:t>
            </a:r>
            <a:r>
              <a:rPr lang="en-US" sz="1800" b="1" dirty="0" smtClean="0"/>
              <a:t> de </a:t>
            </a:r>
            <a:r>
              <a:rPr lang="en-US" sz="1800" b="1" dirty="0" err="1" smtClean="0"/>
              <a:t>données</a:t>
            </a:r>
            <a:r>
              <a:rPr lang="en-US" sz="1800" b="1" dirty="0" smtClean="0"/>
              <a:t> via le </a:t>
            </a:r>
            <a:r>
              <a:rPr lang="en-US" sz="1800" b="1" dirty="0" err="1" smtClean="0"/>
              <a:t>réseau</a:t>
            </a:r>
            <a:r>
              <a:rPr lang="en-US" sz="1800" b="1" dirty="0" smtClean="0"/>
              <a:t> </a:t>
            </a:r>
            <a:r>
              <a:rPr lang="en-US" sz="1800" b="1" dirty="0" err="1" smtClean="0"/>
              <a:t>externe</a:t>
            </a:r>
            <a:endParaRPr lang="en-US" sz="1800" b="1" dirty="0"/>
          </a:p>
        </p:txBody>
      </p:sp>
      <p:sp>
        <p:nvSpPr>
          <p:cNvPr id="34841" name="Line 76"/>
          <p:cNvSpPr>
            <a:spLocks noChangeShapeType="1"/>
          </p:cNvSpPr>
          <p:nvPr/>
        </p:nvSpPr>
        <p:spPr bwMode="auto">
          <a:xfrm flipH="1" flipV="1">
            <a:off x="4716463" y="4076700"/>
            <a:ext cx="215900" cy="720725"/>
          </a:xfrm>
          <a:prstGeom prst="line">
            <a:avLst/>
          </a:prstGeom>
          <a:noFill/>
          <a:ln w="38100">
            <a:solidFill>
              <a:srgbClr val="FF0000"/>
            </a:solidFill>
            <a:round/>
            <a:headEnd/>
            <a:tailEnd type="triangle" w="med" len="med"/>
          </a:ln>
        </p:spPr>
        <p:txBody>
          <a:bodyPr/>
          <a:lstStyle/>
          <a:p>
            <a:endParaRPr lang="en-US" b="1"/>
          </a:p>
        </p:txBody>
      </p:sp>
      <p:pic>
        <p:nvPicPr>
          <p:cNvPr id="213069" name="Picture 77" descr="TN_hacker"/>
          <p:cNvPicPr>
            <a:picLocks noChangeAspect="1" noChangeArrowheads="1"/>
          </p:cNvPicPr>
          <p:nvPr/>
        </p:nvPicPr>
        <p:blipFill>
          <a:blip r:embed="rId6" cstate="print">
            <a:lum bright="24000" contrast="42000"/>
          </a:blip>
          <a:srcRect/>
          <a:stretch>
            <a:fillRect/>
          </a:stretch>
        </p:blipFill>
        <p:spPr bwMode="auto">
          <a:xfrm>
            <a:off x="4787900" y="4724400"/>
            <a:ext cx="1093788" cy="1268413"/>
          </a:xfrm>
          <a:prstGeom prst="rect">
            <a:avLst/>
          </a:prstGeom>
          <a:noFill/>
          <a:effectLst>
            <a:outerShdw dist="107763" dir="2700000" algn="ctr" rotWithShape="0">
              <a:srgbClr val="808080">
                <a:alpha val="50000"/>
              </a:srgbClr>
            </a:outerShdw>
          </a:effectLst>
        </p:spPr>
      </p:pic>
      <p:sp>
        <p:nvSpPr>
          <p:cNvPr id="34843" name="Oval 78"/>
          <p:cNvSpPr>
            <a:spLocks noChangeArrowheads="1"/>
          </p:cNvSpPr>
          <p:nvPr/>
        </p:nvSpPr>
        <p:spPr bwMode="auto">
          <a:xfrm>
            <a:off x="6011863" y="4435356"/>
            <a:ext cx="471487" cy="519351"/>
          </a:xfrm>
          <a:prstGeom prst="ellipse">
            <a:avLst/>
          </a:prstGeom>
          <a:solidFill>
            <a:srgbClr val="66FF66"/>
          </a:solidFill>
          <a:ln w="9525" algn="ctr">
            <a:solidFill>
              <a:schemeClr val="tx1"/>
            </a:solidFill>
            <a:round/>
            <a:headEnd/>
            <a:tailEnd/>
          </a:ln>
        </p:spPr>
        <p:txBody>
          <a:bodyPr anchor="ctr">
            <a:spAutoFit/>
          </a:bodyPr>
          <a:lstStyle/>
          <a:p>
            <a:r>
              <a:rPr lang="en-US" b="1"/>
              <a:t>2</a:t>
            </a:r>
          </a:p>
        </p:txBody>
      </p:sp>
      <p:sp>
        <p:nvSpPr>
          <p:cNvPr id="34844" name="Rectangle 79"/>
          <p:cNvSpPr>
            <a:spLocks noChangeArrowheads="1"/>
          </p:cNvSpPr>
          <p:nvPr/>
        </p:nvSpPr>
        <p:spPr bwMode="gray">
          <a:xfrm>
            <a:off x="6156325" y="5014913"/>
            <a:ext cx="2232025" cy="1366837"/>
          </a:xfrm>
          <a:prstGeom prst="rect">
            <a:avLst/>
          </a:prstGeom>
          <a:noFill/>
          <a:ln w="9525">
            <a:noFill/>
            <a:miter lim="800000"/>
            <a:headEnd/>
            <a:tailEnd/>
          </a:ln>
        </p:spPr>
        <p:txBody>
          <a:bodyPr lIns="92075" tIns="46038" rIns="92075" bIns="46038"/>
          <a:lstStyle/>
          <a:p>
            <a:pPr>
              <a:spcBef>
                <a:spcPct val="20000"/>
              </a:spcBef>
              <a:buFont typeface="Webdings" pitchFamily="18" charset="2"/>
              <a:buNone/>
            </a:pPr>
            <a:r>
              <a:rPr lang="en-US" sz="1800" b="1" dirty="0" err="1" smtClean="0"/>
              <a:t>Vol</a:t>
            </a:r>
            <a:r>
              <a:rPr lang="en-US" sz="1800" b="1" dirty="0" smtClean="0"/>
              <a:t> de </a:t>
            </a:r>
            <a:r>
              <a:rPr lang="en-US" sz="1800" b="1" dirty="0" err="1" smtClean="0"/>
              <a:t>données</a:t>
            </a:r>
            <a:r>
              <a:rPr lang="en-US" sz="1800" b="1" dirty="0" smtClean="0"/>
              <a:t> via le </a:t>
            </a:r>
            <a:r>
              <a:rPr lang="en-US" sz="1800" b="1" dirty="0" err="1" smtClean="0"/>
              <a:t>réseau</a:t>
            </a:r>
            <a:r>
              <a:rPr lang="en-US" sz="1800" b="1" dirty="0" smtClean="0"/>
              <a:t> interne</a:t>
            </a:r>
            <a:endParaRPr lang="en-US" sz="1800" b="1" dirty="0"/>
          </a:p>
        </p:txBody>
      </p:sp>
      <p:pic>
        <p:nvPicPr>
          <p:cNvPr id="213072" name="Picture 80" descr="computeruser">
            <a:hlinkClick r:id="rId3"/>
          </p:cNvPr>
          <p:cNvPicPr>
            <a:picLocks noChangeAspect="1" noChangeArrowheads="1"/>
          </p:cNvPicPr>
          <p:nvPr/>
        </p:nvPicPr>
        <p:blipFill>
          <a:blip r:embed="rId4" cstate="print"/>
          <a:srcRect/>
          <a:stretch>
            <a:fillRect/>
          </a:stretch>
        </p:blipFill>
        <p:spPr bwMode="gray">
          <a:xfrm>
            <a:off x="7262813" y="1557338"/>
            <a:ext cx="838200" cy="868362"/>
          </a:xfrm>
          <a:prstGeom prst="rect">
            <a:avLst/>
          </a:prstGeom>
          <a:solidFill>
            <a:schemeClr val="tx2"/>
          </a:solidFill>
          <a:effectLst>
            <a:outerShdw dist="107763" dir="2700000" algn="ctr" rotWithShape="0">
              <a:srgbClr val="808080">
                <a:alpha val="50000"/>
              </a:srgbClr>
            </a:outerShdw>
          </a:effectLst>
        </p:spPr>
      </p:pic>
      <p:sp>
        <p:nvSpPr>
          <p:cNvPr id="30" name="Rectangle 73"/>
          <p:cNvSpPr>
            <a:spLocks noChangeArrowheads="1"/>
          </p:cNvSpPr>
          <p:nvPr/>
        </p:nvSpPr>
        <p:spPr bwMode="auto">
          <a:xfrm>
            <a:off x="4724400" y="6043253"/>
            <a:ext cx="1967205" cy="369332"/>
          </a:xfrm>
          <a:prstGeom prst="rect">
            <a:avLst/>
          </a:prstGeom>
          <a:noFill/>
          <a:ln w="9525" algn="ctr">
            <a:noFill/>
            <a:miter lim="800000"/>
            <a:headEnd/>
            <a:tailEnd/>
          </a:ln>
        </p:spPr>
        <p:txBody>
          <a:bodyPr wrap="none">
            <a:spAutoFit/>
          </a:bodyPr>
          <a:lstStyle/>
          <a:p>
            <a:r>
              <a:rPr lang="en-US" b="1" dirty="0" err="1" smtClean="0">
                <a:solidFill>
                  <a:srgbClr val="4D4D4D"/>
                </a:solidFill>
              </a:rPr>
              <a:t>Attaquant</a:t>
            </a:r>
            <a:r>
              <a:rPr lang="en-US" b="1" dirty="0" smtClean="0">
                <a:solidFill>
                  <a:srgbClr val="4D4D4D"/>
                </a:solidFill>
              </a:rPr>
              <a:t> interne</a:t>
            </a:r>
            <a:endParaRPr lang="en-US" b="1" dirty="0">
              <a:solidFill>
                <a:srgbClr val="4D4D4D"/>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A10 – </a:t>
            </a:r>
            <a:r>
              <a:rPr lang="en-US" dirty="0" err="1" smtClean="0"/>
              <a:t>Contre</a:t>
            </a:r>
            <a:r>
              <a:rPr lang="en-US" dirty="0" smtClean="0"/>
              <a:t> </a:t>
            </a:r>
            <a:r>
              <a:rPr lang="en-US" dirty="0" err="1" smtClean="0"/>
              <a:t>Mesure</a:t>
            </a:r>
            <a:endParaRPr lang="en-US" dirty="0"/>
          </a:p>
        </p:txBody>
      </p:sp>
      <p:sp>
        <p:nvSpPr>
          <p:cNvPr id="3" name="Content Placeholder 2"/>
          <p:cNvSpPr>
            <a:spLocks noGrp="1"/>
          </p:cNvSpPr>
          <p:nvPr>
            <p:ph idx="1"/>
          </p:nvPr>
        </p:nvSpPr>
        <p:spPr>
          <a:xfrm>
            <a:off x="457200" y="1112837"/>
            <a:ext cx="8229600" cy="4830763"/>
          </a:xfrm>
        </p:spPr>
        <p:txBody>
          <a:bodyPr/>
          <a:lstStyle/>
          <a:p>
            <a:pPr eaLnBrk="1" hangingPunct="1"/>
            <a:r>
              <a:rPr lang="en-US" sz="2400" dirty="0" err="1" smtClean="0"/>
              <a:t>Utiliser</a:t>
            </a:r>
            <a:r>
              <a:rPr lang="en-US" sz="2400" dirty="0" smtClean="0"/>
              <a:t> les </a:t>
            </a:r>
            <a:r>
              <a:rPr lang="en-US" sz="2400" dirty="0" err="1" smtClean="0"/>
              <a:t>mécanismes</a:t>
            </a:r>
            <a:r>
              <a:rPr lang="en-US" sz="2400" dirty="0" smtClean="0"/>
              <a:t> de protection </a:t>
            </a:r>
            <a:r>
              <a:rPr lang="en-US" sz="2400" dirty="0" err="1" smtClean="0"/>
              <a:t>appropriés</a:t>
            </a:r>
            <a:endParaRPr lang="en-US" sz="2400" dirty="0" smtClean="0"/>
          </a:p>
          <a:p>
            <a:pPr lvl="1" eaLnBrk="1" hangingPunct="1"/>
            <a:r>
              <a:rPr lang="en-US" sz="2000" dirty="0" err="1" smtClean="0"/>
              <a:t>Utiliser</a:t>
            </a:r>
            <a:r>
              <a:rPr lang="en-US" sz="2000" dirty="0" smtClean="0"/>
              <a:t> TLS pour tout transport de </a:t>
            </a:r>
            <a:r>
              <a:rPr lang="en-US" sz="2000" dirty="0" err="1" smtClean="0"/>
              <a:t>données</a:t>
            </a:r>
            <a:r>
              <a:rPr lang="en-US" sz="2000" dirty="0" smtClean="0"/>
              <a:t> sensible.</a:t>
            </a:r>
          </a:p>
          <a:p>
            <a:pPr lvl="1" eaLnBrk="1" hangingPunct="1"/>
            <a:r>
              <a:rPr lang="en-US" sz="2000" dirty="0" err="1" smtClean="0"/>
              <a:t>Chiffrer</a:t>
            </a:r>
            <a:r>
              <a:rPr lang="en-US" sz="2000" dirty="0" smtClean="0"/>
              <a:t> les messages </a:t>
            </a:r>
            <a:r>
              <a:rPr lang="en-US" sz="2000" dirty="0" err="1" smtClean="0"/>
              <a:t>avant</a:t>
            </a:r>
            <a:r>
              <a:rPr lang="en-US" sz="2000" dirty="0" smtClean="0"/>
              <a:t> transmission.</a:t>
            </a:r>
          </a:p>
          <a:p>
            <a:pPr lvl="2" eaLnBrk="1" hangingPunct="1"/>
            <a:r>
              <a:rPr lang="en-US" dirty="0" smtClean="0"/>
              <a:t>E.g., XML-Encryption</a:t>
            </a:r>
          </a:p>
          <a:p>
            <a:pPr lvl="1" eaLnBrk="1" hangingPunct="1"/>
            <a:r>
              <a:rPr lang="en-US" sz="2000" dirty="0" smtClean="0"/>
              <a:t>Signer les messages </a:t>
            </a:r>
            <a:r>
              <a:rPr lang="en-US" sz="2000" dirty="0" err="1" smtClean="0"/>
              <a:t>avant</a:t>
            </a:r>
            <a:r>
              <a:rPr lang="en-US" sz="2000" dirty="0" smtClean="0"/>
              <a:t> transmission</a:t>
            </a:r>
          </a:p>
          <a:p>
            <a:pPr lvl="2" eaLnBrk="1" hangingPunct="1"/>
            <a:r>
              <a:rPr lang="en-US" dirty="0" smtClean="0"/>
              <a:t>E.g., XML-Signature</a:t>
            </a:r>
          </a:p>
          <a:p>
            <a:pPr lvl="3" eaLnBrk="1" hangingPunct="1"/>
            <a:endParaRPr lang="en-US" sz="1100" dirty="0" smtClean="0"/>
          </a:p>
          <a:p>
            <a:pPr eaLnBrk="1" hangingPunct="1"/>
            <a:r>
              <a:rPr lang="en-US" sz="2400" dirty="0" err="1" smtClean="0"/>
              <a:t>Utiliser</a:t>
            </a:r>
            <a:r>
              <a:rPr lang="en-US" sz="2400" dirty="0" smtClean="0"/>
              <a:t> les </a:t>
            </a:r>
            <a:r>
              <a:rPr lang="en-US" sz="2400" dirty="0" err="1" smtClean="0"/>
              <a:t>mécanismes</a:t>
            </a:r>
            <a:r>
              <a:rPr lang="en-US" sz="2400" dirty="0" smtClean="0"/>
              <a:t> </a:t>
            </a:r>
            <a:r>
              <a:rPr lang="en-US" sz="2400" dirty="0" err="1" smtClean="0"/>
              <a:t>correctement</a:t>
            </a:r>
            <a:r>
              <a:rPr lang="en-US" sz="2400" dirty="0" smtClean="0"/>
              <a:t> !</a:t>
            </a:r>
          </a:p>
          <a:p>
            <a:pPr lvl="1" eaLnBrk="1" hangingPunct="1"/>
            <a:r>
              <a:rPr lang="en-US" sz="2000" dirty="0" err="1" smtClean="0"/>
              <a:t>Utiliser</a:t>
            </a:r>
            <a:r>
              <a:rPr lang="en-US" sz="2000" dirty="0" smtClean="0"/>
              <a:t> des </a:t>
            </a:r>
            <a:r>
              <a:rPr lang="en-US" sz="2000" dirty="0" err="1" smtClean="0"/>
              <a:t>algorithmes</a:t>
            </a:r>
            <a:r>
              <a:rPr lang="en-US" sz="2000" dirty="0" smtClean="0"/>
              <a:t> </a:t>
            </a:r>
            <a:r>
              <a:rPr lang="en-US" sz="2000" dirty="0" err="1" smtClean="0"/>
              <a:t>surs</a:t>
            </a:r>
            <a:r>
              <a:rPr lang="en-US" sz="2000" dirty="0" smtClean="0"/>
              <a:t> ! (</a:t>
            </a:r>
            <a:r>
              <a:rPr lang="en-US" sz="2000" dirty="0" err="1" smtClean="0"/>
              <a:t>désactiver</a:t>
            </a:r>
            <a:r>
              <a:rPr lang="en-US" sz="2000" dirty="0" smtClean="0"/>
              <a:t> les </a:t>
            </a:r>
            <a:r>
              <a:rPr lang="en-US" sz="2000" dirty="0" err="1" smtClean="0"/>
              <a:t>vieilles</a:t>
            </a:r>
            <a:r>
              <a:rPr lang="en-US" sz="2000" dirty="0" smtClean="0"/>
              <a:t> versions de SSL et les </a:t>
            </a:r>
            <a:r>
              <a:rPr lang="en-US" sz="2000" dirty="0" err="1" smtClean="0"/>
              <a:t>chiffrements</a:t>
            </a:r>
            <a:r>
              <a:rPr lang="en-US" sz="2000" dirty="0" smtClean="0"/>
              <a:t> </a:t>
            </a:r>
            <a:r>
              <a:rPr lang="en-US" sz="2000" dirty="0" err="1" smtClean="0"/>
              <a:t>faibles</a:t>
            </a:r>
            <a:r>
              <a:rPr lang="en-US" sz="2000" dirty="0" smtClean="0"/>
              <a:t>…) </a:t>
            </a:r>
          </a:p>
          <a:p>
            <a:pPr lvl="1" eaLnBrk="1" hangingPunct="1"/>
            <a:r>
              <a:rPr lang="en-US" sz="2000" dirty="0" err="1" smtClean="0"/>
              <a:t>Gérer</a:t>
            </a:r>
            <a:r>
              <a:rPr lang="en-US" sz="2000" dirty="0" smtClean="0"/>
              <a:t> </a:t>
            </a:r>
            <a:r>
              <a:rPr lang="en-US" sz="2000" dirty="0" err="1" smtClean="0"/>
              <a:t>correctement</a:t>
            </a:r>
            <a:r>
              <a:rPr lang="en-US" sz="2000" dirty="0" smtClean="0"/>
              <a:t> les clefs/</a:t>
            </a:r>
            <a:r>
              <a:rPr lang="en-US" sz="2000" dirty="0" err="1" smtClean="0"/>
              <a:t>certificats</a:t>
            </a:r>
            <a:r>
              <a:rPr lang="en-US" sz="2000" dirty="0" smtClean="0"/>
              <a:t>.</a:t>
            </a:r>
          </a:p>
          <a:p>
            <a:pPr lvl="1" eaLnBrk="1" hangingPunct="1"/>
            <a:r>
              <a:rPr lang="en-US" sz="2000" dirty="0" err="1" smtClean="0"/>
              <a:t>Vérifier</a:t>
            </a:r>
            <a:r>
              <a:rPr lang="en-US" sz="2000" dirty="0" smtClean="0"/>
              <a:t> les </a:t>
            </a:r>
            <a:r>
              <a:rPr lang="en-US" sz="2000" dirty="0" err="1" smtClean="0"/>
              <a:t>certificats</a:t>
            </a:r>
            <a:r>
              <a:rPr lang="en-US" sz="2000" dirty="0" smtClean="0"/>
              <a:t> SSL </a:t>
            </a:r>
            <a:r>
              <a:rPr lang="en-US" sz="2000" dirty="0" err="1" smtClean="0"/>
              <a:t>avant</a:t>
            </a:r>
            <a:r>
              <a:rPr lang="en-US" sz="2000" dirty="0" smtClean="0"/>
              <a:t> </a:t>
            </a:r>
            <a:r>
              <a:rPr lang="en-US" sz="2000" dirty="0" err="1" smtClean="0"/>
              <a:t>l’utilisation</a:t>
            </a:r>
            <a:r>
              <a:rPr lang="en-US" sz="2000" dirty="0" smtClean="0"/>
              <a:t>.</a:t>
            </a:r>
          </a:p>
          <a:p>
            <a:pPr lvl="1" eaLnBrk="1" hangingPunct="1"/>
            <a:r>
              <a:rPr lang="en-US" sz="2000" dirty="0" err="1" smtClean="0"/>
              <a:t>Voir</a:t>
            </a:r>
            <a:r>
              <a:rPr lang="en-US" sz="2000" dirty="0" smtClean="0"/>
              <a:t> </a:t>
            </a:r>
            <a:r>
              <a:rPr lang="en-US" sz="1800" dirty="0" smtClean="0"/>
              <a:t> </a:t>
            </a:r>
            <a:r>
              <a:rPr lang="en-US" sz="1600" dirty="0" smtClean="0">
                <a:hlinkClick r:id="rId3"/>
              </a:rPr>
              <a:t>http://www.owasp.org/index.php/Transport_Layer_Protection_Cheat_Sheet</a:t>
            </a:r>
            <a:r>
              <a:rPr lang="en-US" sz="1600" dirty="0" smtClean="0"/>
              <a:t>  </a:t>
            </a:r>
            <a:r>
              <a:rPr lang="en-US" sz="1800" dirty="0" smtClean="0"/>
              <a:t>pour plus de details</a:t>
            </a:r>
            <a:endParaRPr lang="en-US" sz="1600" dirty="0"/>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fr-FR" sz="2400" smtClean="0"/>
              <a:t>En résumé : comment adresser ces risques</a:t>
            </a:r>
          </a:p>
        </p:txBody>
      </p:sp>
      <p:sp>
        <p:nvSpPr>
          <p:cNvPr id="35843" name="Content Placeholder 3"/>
          <p:cNvSpPr>
            <a:spLocks noGrp="1"/>
          </p:cNvSpPr>
          <p:nvPr>
            <p:ph idx="1"/>
          </p:nvPr>
        </p:nvSpPr>
        <p:spPr>
          <a:xfrm>
            <a:off x="457200" y="1066800"/>
            <a:ext cx="8229600" cy="4830763"/>
          </a:xfrm>
        </p:spPr>
        <p:txBody>
          <a:bodyPr/>
          <a:lstStyle/>
          <a:p>
            <a:r>
              <a:rPr lang="fr-FR" sz="1800" smtClean="0"/>
              <a:t>Développer du code sécurisé !</a:t>
            </a:r>
          </a:p>
          <a:p>
            <a:pPr lvl="1"/>
            <a:r>
              <a:rPr lang="fr-FR" sz="1600" smtClean="0"/>
              <a:t>Suivre les bonnes pratiques du Guide OWASP sur la construction sécurisée d’une application Web.</a:t>
            </a:r>
          </a:p>
          <a:p>
            <a:pPr lvl="2"/>
            <a:r>
              <a:rPr lang="fr-FR" sz="1400" smtClean="0">
                <a:hlinkClick r:id="rId3"/>
              </a:rPr>
              <a:t>http://www.owasp.org/index.php/Guide</a:t>
            </a:r>
            <a:endParaRPr lang="fr-FR" sz="1400" smtClean="0"/>
          </a:p>
          <a:p>
            <a:pPr lvl="1"/>
            <a:r>
              <a:rPr lang="fr-FR" sz="1600" smtClean="0"/>
              <a:t>Utiliser l’OWASP Application Security Verification Standard comme un guide permettant de définir les mécanismes de sécurité</a:t>
            </a:r>
          </a:p>
          <a:p>
            <a:pPr lvl="2"/>
            <a:r>
              <a:rPr lang="fr-FR" sz="1400" smtClean="0">
                <a:hlinkClick r:id="rId4"/>
              </a:rPr>
              <a:t>http://www.owasp.org/index.php/ASVS</a:t>
            </a:r>
            <a:endParaRPr lang="fr-FR" sz="1400" smtClean="0"/>
          </a:p>
          <a:p>
            <a:pPr lvl="1"/>
            <a:r>
              <a:rPr lang="fr-FR" sz="1600" smtClean="0"/>
              <a:t>Utiliser les composants de sécurité standard et s’adaptant le mieux a votre entreprise</a:t>
            </a:r>
          </a:p>
          <a:p>
            <a:pPr lvl="2"/>
            <a:r>
              <a:rPr lang="fr-FR" sz="1400" smtClean="0"/>
              <a:t>Par exemple utiliser l’OWASP ESAPI comme une fondation a VOS composants standards</a:t>
            </a:r>
          </a:p>
          <a:p>
            <a:pPr lvl="2"/>
            <a:r>
              <a:rPr lang="fr-FR" sz="1400" smtClean="0">
                <a:hlinkClick r:id="rId5"/>
              </a:rPr>
              <a:t>http://www.owasp.org/index.php/ESAPI</a:t>
            </a:r>
            <a:endParaRPr lang="fr-FR" sz="1400" smtClean="0"/>
          </a:p>
          <a:p>
            <a:pPr lvl="2"/>
            <a:endParaRPr lang="fr-FR" sz="500" smtClean="0"/>
          </a:p>
          <a:p>
            <a:r>
              <a:rPr lang="fr-FR" sz="1800" smtClean="0"/>
              <a:t>Auditer les applications</a:t>
            </a:r>
          </a:p>
          <a:p>
            <a:pPr lvl="1"/>
            <a:r>
              <a:rPr lang="fr-FR" sz="1600" smtClean="0"/>
              <a:t>Faire appel a une équipe expérimentée pour analyser et auditer l’application.</a:t>
            </a:r>
          </a:p>
          <a:p>
            <a:pPr lvl="1"/>
            <a:r>
              <a:rPr lang="fr-FR" sz="1600" smtClean="0"/>
              <a:t>Auditer les applications vous-meme graçe aux guide de l’OWASP</a:t>
            </a:r>
          </a:p>
          <a:p>
            <a:pPr lvl="2"/>
            <a:r>
              <a:rPr lang="fr-FR" sz="1400" smtClean="0"/>
              <a:t>OWASP Code Review Guide: </a:t>
            </a:r>
            <a:br>
              <a:rPr lang="fr-FR" sz="1400" smtClean="0"/>
            </a:br>
            <a:r>
              <a:rPr lang="fr-FR" sz="1400" smtClean="0"/>
              <a:t>		</a:t>
            </a:r>
            <a:r>
              <a:rPr lang="fr-FR" sz="1400" smtClean="0">
                <a:hlinkClick r:id="rId6"/>
              </a:rPr>
              <a:t>http://www.owasp.org/index.php/Code_Review_Guide</a:t>
            </a:r>
            <a:r>
              <a:rPr lang="fr-FR" sz="1400" smtClean="0"/>
              <a:t> </a:t>
            </a:r>
          </a:p>
          <a:p>
            <a:pPr lvl="2"/>
            <a:r>
              <a:rPr lang="fr-FR" sz="1400" smtClean="0"/>
              <a:t>OWASP Testing Guide: </a:t>
            </a:r>
            <a:br>
              <a:rPr lang="fr-FR" sz="1400" smtClean="0"/>
            </a:br>
            <a:r>
              <a:rPr lang="fr-FR" sz="1400" smtClean="0"/>
              <a:t>		</a:t>
            </a:r>
            <a:r>
              <a:rPr lang="fr-FR" sz="1400" smtClean="0">
                <a:hlinkClick r:id="rId7"/>
              </a:rPr>
              <a:t>http://www.owasp.org/index.php/Testing_Guide</a:t>
            </a:r>
            <a:r>
              <a:rPr lang="fr-FR" sz="1400" smtClean="0"/>
              <a:t> </a:t>
            </a: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Mapping Top10 2007 - Top 10 20</a:t>
            </a:r>
          </a:p>
        </p:txBody>
      </p:sp>
      <p:graphicFrame>
        <p:nvGraphicFramePr>
          <p:cNvPr id="3" name="Table 2"/>
          <p:cNvGraphicFramePr>
            <a:graphicFrameLocks noGrp="1"/>
          </p:cNvGraphicFramePr>
          <p:nvPr/>
        </p:nvGraphicFramePr>
        <p:xfrm>
          <a:off x="685800" y="914400"/>
          <a:ext cx="7848600" cy="5187699"/>
        </p:xfrm>
        <a:graphic>
          <a:graphicData uri="http://schemas.openxmlformats.org/drawingml/2006/table">
            <a:tbl>
              <a:tblPr>
                <a:tableStyleId>{D113A9D2-9D6B-4929-AA2D-F23B5EE8CBE7}</a:tableStyleId>
              </a:tblPr>
              <a:tblGrid>
                <a:gridCol w="3924300"/>
                <a:gridCol w="3924300"/>
              </a:tblGrid>
              <a:tr h="495219">
                <a:tc>
                  <a:txBody>
                    <a:bodyPr/>
                    <a:lstStyle/>
                    <a:p>
                      <a:pPr algn="ctr"/>
                      <a:r>
                        <a:rPr lang="en-US" sz="1600" b="1" dirty="0" smtClean="0">
                          <a:latin typeface="+mj-lt"/>
                        </a:rPr>
                        <a:t>OWASP Top 10 – 2007 (Previous)</a:t>
                      </a:r>
                      <a:endParaRPr lang="en-US" sz="1600" b="1" dirty="0">
                        <a:latin typeface="+mj-lt"/>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c>
                  <a:txBody>
                    <a:bodyPr/>
                    <a:lstStyle/>
                    <a:p>
                      <a:pPr algn="ctr"/>
                      <a:r>
                        <a:rPr lang="en-US" sz="1600" b="1" dirty="0" smtClean="0">
                          <a:latin typeface="+mj-lt"/>
                        </a:rPr>
                        <a:t>OWASP Top 10 – 2010 </a:t>
                      </a:r>
                      <a:r>
                        <a:rPr lang="en-US" sz="1600" b="1" baseline="0" dirty="0" smtClean="0">
                          <a:latin typeface="+mj-lt"/>
                        </a:rPr>
                        <a:t>(New)</a:t>
                      </a:r>
                      <a:endParaRPr lang="en-US" sz="1600" b="1" dirty="0">
                        <a:latin typeface="+mj-lt"/>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alpha val="0"/>
                      </a:schemeClr>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A2 – Injection Flaws</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A1 – Injection</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r>
                        <a:rPr lang="en-US" sz="1000" b="1" kern="1200" dirty="0" smtClean="0">
                          <a:solidFill>
                            <a:schemeClr val="tx1"/>
                          </a:solidFill>
                          <a:latin typeface="+mj-lt"/>
                          <a:ea typeface="+mn-ea"/>
                          <a:cs typeface="+mn-cs"/>
                        </a:rPr>
                        <a:t>A1 – Cross</a:t>
                      </a:r>
                      <a:r>
                        <a:rPr lang="en-US" sz="1000" b="1" kern="1200" baseline="0" dirty="0" smtClean="0">
                          <a:solidFill>
                            <a:schemeClr val="tx1"/>
                          </a:solidFill>
                          <a:latin typeface="+mj-lt"/>
                          <a:ea typeface="+mn-ea"/>
                          <a:cs typeface="+mn-cs"/>
                        </a:rPr>
                        <a:t> Site Scripting (XSS)</a:t>
                      </a:r>
                      <a:endParaRPr lang="en-US" sz="1000" b="1" kern="1200" dirty="0">
                        <a:solidFill>
                          <a:schemeClr val="tx1"/>
                        </a:solidFill>
                        <a:latin typeface="+mj-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b="1" kern="1200" dirty="0" smtClean="0">
                          <a:solidFill>
                            <a:schemeClr val="tx1"/>
                          </a:solidFill>
                          <a:latin typeface="+mj-lt"/>
                          <a:ea typeface="+mn-ea"/>
                          <a:cs typeface="+mn-cs"/>
                        </a:rPr>
                        <a:t>A2 – Cross Site Scripting (XSS)</a:t>
                      </a:r>
                      <a:endParaRPr lang="en-US" sz="1000" b="1" kern="1200" dirty="0">
                        <a:solidFill>
                          <a:schemeClr val="tx1"/>
                        </a:solidFill>
                        <a:latin typeface="+mj-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3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A7 – Broken Authentication and Session Management</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A3 – Broken Authentication and Session Management</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A4 – Insecure Direct Object Reference</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A4 – Insecure Direct Object References</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A5 – Cross Site Request Forgery (CSRF)</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A5 – Cross Site Request Forgery (CSRF)</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0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tx1"/>
                          </a:solidFill>
                          <a:latin typeface="+mn-lt"/>
                          <a:ea typeface="+mn-ea"/>
                          <a:cs typeface="+mn-cs"/>
                        </a:rPr>
                        <a:t>&lt;was T10 2004 A10 – Insecure Configuration Management&gt;</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A6 – Security </a:t>
                      </a:r>
                      <a:r>
                        <a:rPr lang="en-US" sz="1000" b="1" kern="1200" dirty="0" err="1" smtClean="0">
                          <a:solidFill>
                            <a:schemeClr val="tx1"/>
                          </a:solidFill>
                          <a:latin typeface="+mn-lt"/>
                          <a:ea typeface="+mn-ea"/>
                          <a:cs typeface="+mn-cs"/>
                        </a:rPr>
                        <a:t>Misconfiguration</a:t>
                      </a:r>
                      <a:r>
                        <a:rPr lang="en-US" sz="1000" b="1" kern="1200" dirty="0" smtClean="0">
                          <a:solidFill>
                            <a:schemeClr val="tx1"/>
                          </a:solidFill>
                          <a:latin typeface="+mn-lt"/>
                          <a:ea typeface="+mn-ea"/>
                          <a:cs typeface="+mn-cs"/>
                        </a:rPr>
                        <a:t> (NEW)</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A10 – Failure to Restrict URL Access</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A7 – Failure to Restrict URL Access</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&lt;not</a:t>
                      </a:r>
                      <a:r>
                        <a:rPr lang="en-US" sz="1000" b="1" kern="1200" baseline="0" dirty="0" smtClean="0">
                          <a:solidFill>
                            <a:schemeClr val="tx1"/>
                          </a:solidFill>
                          <a:latin typeface="+mn-lt"/>
                          <a:ea typeface="+mn-ea"/>
                          <a:cs typeface="+mn-cs"/>
                        </a:rPr>
                        <a:t> in T10 2007&gt;</a:t>
                      </a:r>
                      <a:endParaRPr lang="en-US" sz="1000" b="1" kern="1200" dirty="0" smtClean="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A8 – </a:t>
                      </a:r>
                      <a:r>
                        <a:rPr lang="en-US" sz="1000" b="1" kern="1200" dirty="0" err="1" smtClean="0">
                          <a:solidFill>
                            <a:schemeClr val="tx1"/>
                          </a:solidFill>
                          <a:latin typeface="+mn-lt"/>
                          <a:ea typeface="+mn-ea"/>
                          <a:cs typeface="+mn-cs"/>
                        </a:rPr>
                        <a:t>Unvalidated</a:t>
                      </a:r>
                      <a:r>
                        <a:rPr lang="en-US" sz="1000" b="1" kern="1200" dirty="0" smtClean="0">
                          <a:solidFill>
                            <a:schemeClr val="tx1"/>
                          </a:solidFill>
                          <a:latin typeface="+mn-lt"/>
                          <a:ea typeface="+mn-ea"/>
                          <a:cs typeface="+mn-cs"/>
                        </a:rPr>
                        <a:t> Redirects and Forwards (NEW)</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D7E4BD"/>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A8 – Insecure Cryptographic Storage</a:t>
                      </a: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A9 – Insecure Cryptographic Storage</a:t>
                      </a: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99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A9 – Insecure</a:t>
                      </a:r>
                      <a:r>
                        <a:rPr lang="en-US" sz="1000" b="1" kern="1200" baseline="0" dirty="0" smtClean="0">
                          <a:solidFill>
                            <a:schemeClr val="tx1"/>
                          </a:solidFill>
                          <a:latin typeface="+mn-lt"/>
                          <a:ea typeface="+mn-ea"/>
                          <a:cs typeface="+mn-cs"/>
                        </a:rPr>
                        <a:t> Communications</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A10 – Insufficient Transport Layer Protection</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2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A3</a:t>
                      </a:r>
                      <a:r>
                        <a:rPr lang="en-US" sz="1000" b="1" kern="1200" baseline="0" dirty="0" smtClean="0">
                          <a:solidFill>
                            <a:schemeClr val="tx1"/>
                          </a:solidFill>
                          <a:latin typeface="+mn-lt"/>
                          <a:ea typeface="+mn-ea"/>
                          <a:cs typeface="+mn-cs"/>
                        </a:rPr>
                        <a:t> – Malicious File Execution</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&lt;dropped from</a:t>
                      </a:r>
                      <a:r>
                        <a:rPr lang="en-US" sz="1000" b="1" kern="1200" baseline="0" dirty="0" smtClean="0">
                          <a:solidFill>
                            <a:schemeClr val="tx1"/>
                          </a:solidFill>
                          <a:latin typeface="+mn-lt"/>
                          <a:ea typeface="+mn-ea"/>
                          <a:cs typeface="+mn-cs"/>
                        </a:rPr>
                        <a:t> T10</a:t>
                      </a:r>
                      <a:r>
                        <a:rPr lang="en-US" sz="1000" b="1" kern="1200" dirty="0" smtClean="0">
                          <a:solidFill>
                            <a:schemeClr val="tx1"/>
                          </a:solidFill>
                          <a:latin typeface="+mn-lt"/>
                          <a:ea typeface="+mn-ea"/>
                          <a:cs typeface="+mn-cs"/>
                        </a:rPr>
                        <a:t> 2010&gt;</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r>
              <a:tr h="4178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A6 – Information Leakage and Improper Error Handling</a:t>
                      </a:r>
                      <a:endParaRPr lang="en-US" sz="1000" b="1" kern="1200" dirty="0">
                        <a:solidFill>
                          <a:schemeClr val="tx1"/>
                        </a:solidFill>
                        <a:latin typeface="+mn-lt"/>
                        <a:ea typeface="+mn-ea"/>
                        <a:cs typeface="+mn-cs"/>
                      </a:endParaRPr>
                    </a:p>
                  </a:txBody>
                  <a:tcPr anchor="ctr">
                    <a:lnL w="190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&lt;dropped</a:t>
                      </a:r>
                      <a:r>
                        <a:rPr lang="en-US" sz="1000" b="1" kern="1200" baseline="0" dirty="0" smtClean="0">
                          <a:solidFill>
                            <a:schemeClr val="tx1"/>
                          </a:solidFill>
                          <a:latin typeface="+mn-lt"/>
                          <a:ea typeface="+mn-ea"/>
                          <a:cs typeface="+mn-cs"/>
                        </a:rPr>
                        <a:t> from T10</a:t>
                      </a:r>
                      <a:r>
                        <a:rPr lang="en-US" sz="1000" b="1" kern="1200" dirty="0" smtClean="0">
                          <a:solidFill>
                            <a:schemeClr val="tx1"/>
                          </a:solidFill>
                          <a:latin typeface="+mn-lt"/>
                          <a:ea typeface="+mn-ea"/>
                          <a:cs typeface="+mn-cs"/>
                        </a:rPr>
                        <a:t> 2010&gt;</a:t>
                      </a:r>
                      <a:endParaRPr lang="en-US" sz="1000" b="1"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12700" cap="flat" cmpd="sng" algn="ctr">
                      <a:solidFill>
                        <a:srgbClr val="4F5981"/>
                      </a:solidFill>
                      <a:prstDash val="solid"/>
                      <a:round/>
                      <a:headEnd type="none" w="med" len="med"/>
                      <a:tailEnd type="none" w="med" len="med"/>
                    </a:lnT>
                    <a:lnB w="12700" cap="flat" cmpd="sng" algn="ctr">
                      <a:solidFill>
                        <a:srgbClr val="4F5981"/>
                      </a:solidFill>
                      <a:prstDash val="solid"/>
                      <a:round/>
                      <a:headEnd type="none" w="med" len="med"/>
                      <a:tailEnd type="none" w="med" len="med"/>
                    </a:lnB>
                    <a:lnTlToBr w="12700" cmpd="sng">
                      <a:noFill/>
                      <a:prstDash val="solid"/>
                    </a:lnTlToBr>
                    <a:lnBlToTr w="12700" cmpd="sng">
                      <a:noFill/>
                      <a:prstDash val="solid"/>
                    </a:lnBlToTr>
                    <a:solidFill>
                      <a:srgbClr val="E6B9B8"/>
                    </a:solidFill>
                  </a:tcPr>
                </a:tc>
              </a:tr>
            </a:tbl>
          </a:graphicData>
        </a:graphic>
      </p:graphicFrame>
      <p:sp>
        <p:nvSpPr>
          <p:cNvPr id="6148" name="TextBox 3"/>
          <p:cNvSpPr txBox="1">
            <a:spLocks noChangeArrowheads="1"/>
          </p:cNvSpPr>
          <p:nvPr/>
        </p:nvSpPr>
        <p:spPr bwMode="auto">
          <a:xfrm>
            <a:off x="4419600" y="3392488"/>
            <a:ext cx="304800" cy="341312"/>
          </a:xfrm>
          <a:prstGeom prst="rect">
            <a:avLst/>
          </a:prstGeom>
          <a:noFill/>
          <a:ln w="9525">
            <a:noFill/>
            <a:miter lim="800000"/>
            <a:headEnd/>
            <a:tailEnd/>
          </a:ln>
        </p:spPr>
        <p:txBody>
          <a:bodyPr>
            <a:spAutoFit/>
          </a:bodyPr>
          <a:lstStyle/>
          <a:p>
            <a:r>
              <a:rPr lang="en-US" sz="1800">
                <a:solidFill>
                  <a:srgbClr val="FF0000"/>
                </a:solidFill>
              </a:rPr>
              <a:t>+</a:t>
            </a:r>
          </a:p>
        </p:txBody>
      </p:sp>
      <p:sp>
        <p:nvSpPr>
          <p:cNvPr id="6149" name="TextBox 4"/>
          <p:cNvSpPr txBox="1">
            <a:spLocks noChangeArrowheads="1"/>
          </p:cNvSpPr>
          <p:nvPr/>
        </p:nvSpPr>
        <p:spPr bwMode="auto">
          <a:xfrm>
            <a:off x="4422775" y="4171950"/>
            <a:ext cx="304800" cy="341313"/>
          </a:xfrm>
          <a:prstGeom prst="rect">
            <a:avLst/>
          </a:prstGeom>
          <a:noFill/>
          <a:ln w="9525">
            <a:noFill/>
            <a:miter lim="800000"/>
            <a:headEnd/>
            <a:tailEnd/>
          </a:ln>
        </p:spPr>
        <p:txBody>
          <a:bodyPr>
            <a:spAutoFit/>
          </a:bodyPr>
          <a:lstStyle/>
          <a:p>
            <a:r>
              <a:rPr lang="en-US" sz="1800">
                <a:solidFill>
                  <a:srgbClr val="FF0000"/>
                </a:solidFill>
              </a:rPr>
              <a:t>+</a:t>
            </a:r>
          </a:p>
        </p:txBody>
      </p:sp>
      <p:sp>
        <p:nvSpPr>
          <p:cNvPr id="6150" name="TextBox 5"/>
          <p:cNvSpPr txBox="1">
            <a:spLocks noChangeArrowheads="1"/>
          </p:cNvSpPr>
          <p:nvPr/>
        </p:nvSpPr>
        <p:spPr bwMode="auto">
          <a:xfrm>
            <a:off x="4422775" y="5248275"/>
            <a:ext cx="304800" cy="479425"/>
          </a:xfrm>
          <a:prstGeom prst="rect">
            <a:avLst/>
          </a:prstGeom>
          <a:noFill/>
          <a:ln w="9525">
            <a:noFill/>
            <a:miter lim="800000"/>
            <a:headEnd/>
            <a:tailEnd/>
          </a:ln>
        </p:spPr>
        <p:txBody>
          <a:bodyPr>
            <a:spAutoFit/>
          </a:bodyPr>
          <a:lstStyle/>
          <a:p>
            <a:r>
              <a:rPr lang="en-US" sz="2800">
                <a:solidFill>
                  <a:srgbClr val="FF0000"/>
                </a:solidFill>
              </a:rPr>
              <a:t>-</a:t>
            </a:r>
          </a:p>
        </p:txBody>
      </p:sp>
      <p:sp>
        <p:nvSpPr>
          <p:cNvPr id="6151" name="TextBox 6"/>
          <p:cNvSpPr txBox="1">
            <a:spLocks noChangeArrowheads="1"/>
          </p:cNvSpPr>
          <p:nvPr/>
        </p:nvSpPr>
        <p:spPr bwMode="auto">
          <a:xfrm>
            <a:off x="4419600" y="5626100"/>
            <a:ext cx="304800" cy="479425"/>
          </a:xfrm>
          <a:prstGeom prst="rect">
            <a:avLst/>
          </a:prstGeom>
          <a:noFill/>
          <a:ln w="9525">
            <a:noFill/>
            <a:miter lim="800000"/>
            <a:headEnd/>
            <a:tailEnd/>
          </a:ln>
        </p:spPr>
        <p:txBody>
          <a:bodyPr>
            <a:spAutoFit/>
          </a:bodyPr>
          <a:lstStyle/>
          <a:p>
            <a:r>
              <a:rPr lang="en-US" sz="2800">
                <a:solidFill>
                  <a:srgbClr val="FF0000"/>
                </a:solidFill>
              </a:rPr>
              <a:t>-</a:t>
            </a:r>
          </a:p>
        </p:txBody>
      </p:sp>
      <p:cxnSp>
        <p:nvCxnSpPr>
          <p:cNvPr id="6152" name="Straight Arrow Connector 9"/>
          <p:cNvCxnSpPr>
            <a:cxnSpLocks noChangeShapeType="1"/>
          </p:cNvCxnSpPr>
          <p:nvPr/>
        </p:nvCxnSpPr>
        <p:spPr bwMode="auto">
          <a:xfrm rot="5400000" flipH="1" flipV="1">
            <a:off x="4420394" y="1618456"/>
            <a:ext cx="304800" cy="1588"/>
          </a:xfrm>
          <a:prstGeom prst="straightConnector1">
            <a:avLst/>
          </a:prstGeom>
          <a:noFill/>
          <a:ln w="28575" algn="ctr">
            <a:solidFill>
              <a:srgbClr val="FF0000"/>
            </a:solidFill>
            <a:round/>
            <a:headEnd/>
            <a:tailEnd type="arrow" w="med" len="med"/>
          </a:ln>
        </p:spPr>
      </p:cxnSp>
      <p:cxnSp>
        <p:nvCxnSpPr>
          <p:cNvPr id="6153" name="Straight Arrow Connector 11"/>
          <p:cNvCxnSpPr>
            <a:cxnSpLocks noChangeShapeType="1"/>
          </p:cNvCxnSpPr>
          <p:nvPr/>
        </p:nvCxnSpPr>
        <p:spPr bwMode="auto">
          <a:xfrm rot="5400000" flipH="1" flipV="1">
            <a:off x="4420394" y="2380456"/>
            <a:ext cx="304800" cy="1588"/>
          </a:xfrm>
          <a:prstGeom prst="straightConnector1">
            <a:avLst/>
          </a:prstGeom>
          <a:noFill/>
          <a:ln w="28575" algn="ctr">
            <a:solidFill>
              <a:srgbClr val="FF0000"/>
            </a:solidFill>
            <a:round/>
            <a:headEnd/>
            <a:tailEnd type="arrow" w="med" len="med"/>
          </a:ln>
        </p:spPr>
      </p:cxnSp>
      <p:cxnSp>
        <p:nvCxnSpPr>
          <p:cNvPr id="6154" name="Straight Arrow Connector 12"/>
          <p:cNvCxnSpPr>
            <a:cxnSpLocks noChangeShapeType="1"/>
          </p:cNvCxnSpPr>
          <p:nvPr/>
        </p:nvCxnSpPr>
        <p:spPr bwMode="auto">
          <a:xfrm rot="5400000" flipH="1" flipV="1">
            <a:off x="4421188" y="3962400"/>
            <a:ext cx="303212" cy="1588"/>
          </a:xfrm>
          <a:prstGeom prst="straightConnector1">
            <a:avLst/>
          </a:prstGeom>
          <a:noFill/>
          <a:ln w="28575" algn="ctr">
            <a:solidFill>
              <a:srgbClr val="FF0000"/>
            </a:solidFill>
            <a:round/>
            <a:headEnd/>
            <a:tailEnd type="arrow" w="med" len="med"/>
          </a:ln>
        </p:spPr>
      </p:cxnSp>
      <p:cxnSp>
        <p:nvCxnSpPr>
          <p:cNvPr id="6155" name="Straight Arrow Connector 13"/>
          <p:cNvCxnSpPr>
            <a:cxnSpLocks noChangeShapeType="1"/>
          </p:cNvCxnSpPr>
          <p:nvPr/>
        </p:nvCxnSpPr>
        <p:spPr bwMode="auto">
          <a:xfrm rot="5400000" flipH="1" flipV="1">
            <a:off x="4421188" y="1981200"/>
            <a:ext cx="303212" cy="1588"/>
          </a:xfrm>
          <a:prstGeom prst="straightConnector1">
            <a:avLst/>
          </a:prstGeom>
          <a:noFill/>
          <a:ln w="28575" algn="ctr">
            <a:solidFill>
              <a:srgbClr val="FF0000"/>
            </a:solidFill>
            <a:round/>
            <a:headEnd type="arrow" w="med" len="med"/>
            <a:tailEnd/>
          </a:ln>
        </p:spPr>
      </p:cxnSp>
      <p:cxnSp>
        <p:nvCxnSpPr>
          <p:cNvPr id="6156" name="Straight Arrow Connector 14"/>
          <p:cNvCxnSpPr>
            <a:cxnSpLocks noChangeShapeType="1"/>
          </p:cNvCxnSpPr>
          <p:nvPr/>
        </p:nvCxnSpPr>
        <p:spPr bwMode="auto">
          <a:xfrm rot="5400000" flipH="1" flipV="1">
            <a:off x="4421188" y="4724400"/>
            <a:ext cx="303212" cy="1588"/>
          </a:xfrm>
          <a:prstGeom prst="straightConnector1">
            <a:avLst/>
          </a:prstGeom>
          <a:noFill/>
          <a:ln w="28575" algn="ctr">
            <a:solidFill>
              <a:srgbClr val="FF0000"/>
            </a:solidFill>
            <a:round/>
            <a:headEnd type="arrow" w="med" len="med"/>
            <a:tailEnd/>
          </a:ln>
        </p:spPr>
      </p:cxnSp>
      <p:cxnSp>
        <p:nvCxnSpPr>
          <p:cNvPr id="6157" name="Straight Arrow Connector 15"/>
          <p:cNvCxnSpPr>
            <a:cxnSpLocks noChangeShapeType="1"/>
          </p:cNvCxnSpPr>
          <p:nvPr/>
        </p:nvCxnSpPr>
        <p:spPr bwMode="auto">
          <a:xfrm rot="5400000" flipH="1" flipV="1">
            <a:off x="4420394" y="5114131"/>
            <a:ext cx="304800" cy="1588"/>
          </a:xfrm>
          <a:prstGeom prst="straightConnector1">
            <a:avLst/>
          </a:prstGeom>
          <a:noFill/>
          <a:ln w="28575" algn="ctr">
            <a:solidFill>
              <a:srgbClr val="FF0000"/>
            </a:solidFill>
            <a:round/>
            <a:headEnd type="arrow" w="med" len="med"/>
            <a:tailEnd/>
          </a:ln>
        </p:spPr>
      </p:cxnSp>
      <p:sp>
        <p:nvSpPr>
          <p:cNvPr id="6158" name="TextBox 16"/>
          <p:cNvSpPr txBox="1">
            <a:spLocks noChangeArrowheads="1"/>
          </p:cNvSpPr>
          <p:nvPr/>
        </p:nvSpPr>
        <p:spPr bwMode="auto">
          <a:xfrm>
            <a:off x="4419600" y="2630488"/>
            <a:ext cx="304800" cy="341312"/>
          </a:xfrm>
          <a:prstGeom prst="rect">
            <a:avLst/>
          </a:prstGeom>
          <a:noFill/>
          <a:ln w="9525">
            <a:noFill/>
            <a:miter lim="800000"/>
            <a:headEnd/>
            <a:tailEnd/>
          </a:ln>
        </p:spPr>
        <p:txBody>
          <a:bodyPr>
            <a:spAutoFit/>
          </a:bodyPr>
          <a:lstStyle/>
          <a:p>
            <a:r>
              <a:rPr lang="en-US" sz="1800">
                <a:solidFill>
                  <a:srgbClr val="FF0000"/>
                </a:solidFill>
              </a:rPr>
              <a:t>=</a:t>
            </a:r>
          </a:p>
        </p:txBody>
      </p:sp>
      <p:sp>
        <p:nvSpPr>
          <p:cNvPr id="6159" name="TextBox 17"/>
          <p:cNvSpPr txBox="1">
            <a:spLocks noChangeArrowheads="1"/>
          </p:cNvSpPr>
          <p:nvPr/>
        </p:nvSpPr>
        <p:spPr bwMode="auto">
          <a:xfrm>
            <a:off x="4419600" y="3011488"/>
            <a:ext cx="304800" cy="341312"/>
          </a:xfrm>
          <a:prstGeom prst="rect">
            <a:avLst/>
          </a:prstGeom>
          <a:noFill/>
          <a:ln w="9525">
            <a:noFill/>
            <a:miter lim="800000"/>
            <a:headEnd/>
            <a:tailEnd/>
          </a:ln>
        </p:spPr>
        <p:txBody>
          <a:bodyPr>
            <a:spAutoFit/>
          </a:bodyPr>
          <a:lstStyle/>
          <a:p>
            <a:r>
              <a:rPr lang="en-US" sz="1800">
                <a:solidFill>
                  <a:srgbClr val="FF0000"/>
                </a:solidFill>
              </a:rPr>
              <a:t>=</a:t>
            </a:r>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4"/>
          <p:cNvSpPr>
            <a:spLocks noGrp="1"/>
          </p:cNvSpPr>
          <p:nvPr>
            <p:ph type="title"/>
          </p:nvPr>
        </p:nvSpPr>
        <p:spPr/>
        <p:txBody>
          <a:bodyPr/>
          <a:lstStyle/>
          <a:p>
            <a:pPr eaLnBrk="1" hangingPunct="1"/>
            <a:r>
              <a:rPr lang="en-US" dirty="0" smtClean="0"/>
              <a:t>OWASP (ESAPI)</a:t>
            </a:r>
          </a:p>
        </p:txBody>
      </p:sp>
      <p:graphicFrame>
        <p:nvGraphicFramePr>
          <p:cNvPr id="12" name="Diagram 11"/>
          <p:cNvGraphicFramePr/>
          <p:nvPr/>
        </p:nvGraphicFramePr>
        <p:xfrm>
          <a:off x="533400" y="381000"/>
          <a:ext cx="8143932" cy="464347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grpSp>
        <p:nvGrpSpPr>
          <p:cNvPr id="2" name="Group 12"/>
          <p:cNvGrpSpPr/>
          <p:nvPr/>
        </p:nvGrpSpPr>
        <p:grpSpPr>
          <a:xfrm>
            <a:off x="531807" y="5053917"/>
            <a:ext cx="8141345" cy="813483"/>
            <a:chOff x="0" y="433514"/>
            <a:chExt cx="8141345" cy="813483"/>
          </a:xfrm>
          <a:scene3d>
            <a:camera prst="orthographicFront"/>
            <a:lightRig rig="chilly" dir="t"/>
          </a:scene3d>
        </p:grpSpPr>
        <p:sp>
          <p:nvSpPr>
            <p:cNvPr id="14" name="Rounded Rectangle 13"/>
            <p:cNvSpPr/>
            <p:nvPr/>
          </p:nvSpPr>
          <p:spPr>
            <a:xfrm>
              <a:off x="0" y="433514"/>
              <a:ext cx="8141345" cy="813483"/>
            </a:xfrm>
            <a:prstGeom prst="roundRect">
              <a:avLst>
                <a:gd name="adj" fmla="val 10000"/>
              </a:avLst>
            </a:prstGeom>
            <a:solidFill>
              <a:srgbClr val="659A2A"/>
            </a:solidFill>
            <a:ln>
              <a:noFill/>
            </a:ln>
            <a:effectLst/>
            <a:sp3d prstMaterial="translucentPowder">
              <a:bevelT w="127000" h="25400" prst="softRound"/>
            </a:sp3d>
          </p:spPr>
        </p:sp>
        <p:sp>
          <p:nvSpPr>
            <p:cNvPr id="15" name="Rounded Rectangle 4"/>
            <p:cNvSpPr/>
            <p:nvPr/>
          </p:nvSpPr>
          <p:spPr>
            <a:xfrm>
              <a:off x="23826" y="457340"/>
              <a:ext cx="8093693" cy="765831"/>
            </a:xfrm>
            <a:prstGeom prst="rect">
              <a:avLst/>
            </a:prstGeom>
            <a:noFill/>
            <a:ln>
              <a:noFill/>
            </a:ln>
            <a:effectLst/>
            <a:sp3d/>
          </p:spPr>
          <p:txBody>
            <a:bodyPr tIns="91440" bIns="91440" spcCol="1270" anchor="ctr"/>
            <a:lstStyle/>
            <a:p>
              <a:pPr algn="ctr" defTabSz="1066800" fontAlgn="auto">
                <a:spcAft>
                  <a:spcPct val="35000"/>
                </a:spcAft>
                <a:defRPr/>
              </a:pPr>
              <a:r>
                <a:rPr lang="en-US" sz="2400" u="sng" dirty="0">
                  <a:solidFill>
                    <a:srgbClr val="FFFFFF"/>
                  </a:solidFill>
                  <a:latin typeface="Tahoma"/>
                </a:rPr>
                <a:t>Your</a:t>
              </a:r>
              <a:r>
                <a:rPr lang="en-US" sz="2400" dirty="0">
                  <a:solidFill>
                    <a:srgbClr val="FFFFFF"/>
                  </a:solidFill>
                  <a:latin typeface="Tahoma"/>
                </a:rPr>
                <a:t> Existing Enterprise Services or Libraries</a:t>
              </a:r>
            </a:p>
          </p:txBody>
        </p:sp>
      </p:grpSp>
      <p:sp>
        <p:nvSpPr>
          <p:cNvPr id="36869" name="Rectangle 6"/>
          <p:cNvSpPr>
            <a:spLocks noChangeArrowheads="1"/>
          </p:cNvSpPr>
          <p:nvPr/>
        </p:nvSpPr>
        <p:spPr bwMode="auto">
          <a:xfrm>
            <a:off x="381000" y="5943600"/>
            <a:ext cx="8229600" cy="400110"/>
          </a:xfrm>
          <a:prstGeom prst="rect">
            <a:avLst/>
          </a:prstGeom>
          <a:noFill/>
          <a:ln w="9525">
            <a:noFill/>
            <a:miter lim="800000"/>
            <a:headEnd/>
            <a:tailEnd/>
          </a:ln>
        </p:spPr>
        <p:txBody>
          <a:bodyPr>
            <a:spAutoFit/>
          </a:bodyPr>
          <a:lstStyle/>
          <a:p>
            <a:pPr lvl="1"/>
            <a:r>
              <a:rPr lang="en-US" sz="2000" b="1" dirty="0"/>
              <a:t>ESAPI Homepage:  </a:t>
            </a:r>
            <a:r>
              <a:rPr lang="en-US" sz="2000" b="1" dirty="0">
                <a:hlinkClick r:id="rId8"/>
              </a:rPr>
              <a:t>http://www.owasp.org/index.php/ESAPI</a:t>
            </a:r>
            <a:r>
              <a:rPr lang="en-US" sz="2000" b="1" dirty="0"/>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fr-FR" smtClean="0"/>
              <a:t>Remerciements</a:t>
            </a:r>
          </a:p>
        </p:txBody>
      </p:sp>
      <p:sp>
        <p:nvSpPr>
          <p:cNvPr id="37891" name="Content Placeholder 2"/>
          <p:cNvSpPr>
            <a:spLocks noGrp="1"/>
          </p:cNvSpPr>
          <p:nvPr>
            <p:ph idx="1"/>
          </p:nvPr>
        </p:nvSpPr>
        <p:spPr>
          <a:xfrm>
            <a:off x="457200" y="1066800"/>
            <a:ext cx="8229600" cy="4830763"/>
          </a:xfrm>
        </p:spPr>
        <p:txBody>
          <a:bodyPr/>
          <a:lstStyle/>
          <a:p>
            <a:r>
              <a:rPr lang="fr-FR" sz="2000" dirty="0" smtClean="0"/>
              <a:t>Les </a:t>
            </a:r>
            <a:r>
              <a:rPr lang="fr-FR" sz="2000" dirty="0" err="1" smtClean="0"/>
              <a:t>contribueurs</a:t>
            </a:r>
            <a:r>
              <a:rPr lang="fr-FR" sz="2000" dirty="0" smtClean="0"/>
              <a:t> principaux </a:t>
            </a:r>
          </a:p>
          <a:p>
            <a:pPr lvl="1"/>
            <a:r>
              <a:rPr lang="fr-FR" sz="1800" dirty="0" smtClean="0"/>
              <a:t>Aspect Security pour le sponsoring du projet</a:t>
            </a:r>
          </a:p>
          <a:p>
            <a:pPr lvl="3"/>
            <a:endParaRPr lang="fr-FR" sz="1600" dirty="0" smtClean="0"/>
          </a:p>
          <a:p>
            <a:pPr lvl="1"/>
            <a:r>
              <a:rPr lang="fr-FR" sz="1800" dirty="0" smtClean="0"/>
              <a:t>Jeff Williams (auteur du premier Top10 en2003 )</a:t>
            </a:r>
          </a:p>
          <a:p>
            <a:pPr lvl="1"/>
            <a:r>
              <a:rPr lang="fr-FR" sz="1800" dirty="0" smtClean="0"/>
              <a:t>Dave </a:t>
            </a:r>
            <a:r>
              <a:rPr lang="fr-FR" sz="1800" dirty="0" err="1" smtClean="0"/>
              <a:t>Wichers</a:t>
            </a:r>
            <a:r>
              <a:rPr lang="fr-FR" sz="1800" dirty="0" smtClean="0"/>
              <a:t> (auteur et </a:t>
            </a:r>
            <a:r>
              <a:rPr lang="fr-FR" sz="1800" dirty="0" err="1" smtClean="0"/>
              <a:t>responsible</a:t>
            </a:r>
            <a:r>
              <a:rPr lang="fr-FR" sz="1800" dirty="0" smtClean="0"/>
              <a:t> actuel du projet )</a:t>
            </a:r>
          </a:p>
          <a:p>
            <a:pPr lvl="2"/>
            <a:endParaRPr lang="fr-FR" sz="1600" dirty="0" smtClean="0"/>
          </a:p>
          <a:p>
            <a:r>
              <a:rPr lang="fr-FR" sz="2000" dirty="0" smtClean="0"/>
              <a:t>Les organisations ayant contribué aux statistiques sur les </a:t>
            </a:r>
            <a:r>
              <a:rPr lang="fr-FR" sz="2000" dirty="0" err="1" smtClean="0"/>
              <a:t>vulnérabilitées</a:t>
            </a:r>
            <a:endParaRPr lang="fr-FR" sz="2000" dirty="0" smtClean="0"/>
          </a:p>
          <a:p>
            <a:pPr lvl="1"/>
            <a:r>
              <a:rPr lang="fr-FR" sz="1800" dirty="0" smtClean="0"/>
              <a:t>Aspect Security</a:t>
            </a:r>
          </a:p>
          <a:p>
            <a:pPr lvl="1"/>
            <a:r>
              <a:rPr lang="fr-FR" sz="1800" dirty="0" smtClean="0"/>
              <a:t>MITRE</a:t>
            </a:r>
          </a:p>
          <a:p>
            <a:pPr lvl="1"/>
            <a:r>
              <a:rPr lang="fr-FR" sz="1800" dirty="0" err="1" smtClean="0"/>
              <a:t>Softtek</a:t>
            </a:r>
            <a:endParaRPr lang="fr-FR" sz="1800" dirty="0" smtClean="0"/>
          </a:p>
          <a:p>
            <a:pPr lvl="1"/>
            <a:r>
              <a:rPr lang="fr-FR" sz="1800" dirty="0" smtClean="0"/>
              <a:t>White </a:t>
            </a:r>
            <a:r>
              <a:rPr lang="fr-FR" sz="1800" dirty="0" err="1" smtClean="0"/>
              <a:t>Hat</a:t>
            </a:r>
            <a:endParaRPr lang="fr-FR" sz="1800" dirty="0" smtClean="0"/>
          </a:p>
          <a:p>
            <a:pPr lvl="2"/>
            <a:endParaRPr lang="fr-FR" sz="1600" dirty="0" smtClean="0"/>
          </a:p>
          <a:p>
            <a:r>
              <a:rPr lang="fr-FR" sz="2000" dirty="0" smtClean="0"/>
              <a:t>Les contributeurs et relecteurs :</a:t>
            </a:r>
          </a:p>
          <a:p>
            <a:pPr lvl="1"/>
            <a:r>
              <a:rPr lang="fr-FR" sz="1800" dirty="0" smtClean="0"/>
              <a:t>Mike </a:t>
            </a:r>
            <a:r>
              <a:rPr lang="fr-FR" sz="1800" dirty="0" err="1" smtClean="0"/>
              <a:t>Boberski</a:t>
            </a:r>
            <a:r>
              <a:rPr lang="fr-FR" sz="1800" dirty="0" smtClean="0"/>
              <a:t>, </a:t>
            </a:r>
            <a:r>
              <a:rPr lang="fr-FR" sz="1800" kern="1200" dirty="0" smtClean="0">
                <a:solidFill>
                  <a:schemeClr val="tx2"/>
                </a:solidFill>
              </a:rPr>
              <a:t>Juan Carlos </a:t>
            </a:r>
            <a:r>
              <a:rPr lang="fr-FR" sz="1800" kern="1200" dirty="0" err="1" smtClean="0">
                <a:solidFill>
                  <a:schemeClr val="tx2"/>
                </a:solidFill>
              </a:rPr>
              <a:t>Calderon</a:t>
            </a:r>
            <a:r>
              <a:rPr lang="fr-FR" sz="1800" kern="1200" dirty="0" smtClean="0">
                <a:solidFill>
                  <a:schemeClr val="tx2"/>
                </a:solidFill>
              </a:rPr>
              <a:t>, </a:t>
            </a:r>
            <a:r>
              <a:rPr lang="fr-FR" sz="1800" dirty="0" smtClean="0"/>
              <a:t>Michael </a:t>
            </a:r>
            <a:r>
              <a:rPr lang="fr-FR" sz="1800" dirty="0" err="1" smtClean="0"/>
              <a:t>Coates</a:t>
            </a:r>
            <a:r>
              <a:rPr lang="fr-FR" sz="1800" dirty="0" smtClean="0"/>
              <a:t>, Jeremiah </a:t>
            </a:r>
            <a:r>
              <a:rPr lang="fr-FR" sz="1800" dirty="0" err="1" smtClean="0"/>
              <a:t>Grossman</a:t>
            </a:r>
            <a:r>
              <a:rPr lang="fr-FR" sz="1800" dirty="0" smtClean="0"/>
              <a:t>, Paul </a:t>
            </a:r>
            <a:r>
              <a:rPr lang="fr-FR" sz="1800" dirty="0" err="1" smtClean="0"/>
              <a:t>Petefish</a:t>
            </a:r>
            <a:r>
              <a:rPr lang="fr-FR" sz="1800" dirty="0" smtClean="0"/>
              <a:t>, Eric Sheridan, Andrew van der Stock</a:t>
            </a:r>
          </a:p>
          <a:p>
            <a:pPr lvl="1"/>
            <a:endParaRPr lang="fr-FR" sz="1800" dirty="0" smtClean="0"/>
          </a:p>
        </p:txBody>
      </p:sp>
      <p:pic>
        <p:nvPicPr>
          <p:cNvPr id="37892" name="Picture 3" descr="C:\P4\aspect\business_development\Images\aspect_logo_300x75.jpg"/>
          <p:cNvPicPr>
            <a:picLocks noChangeAspect="1" noChangeArrowheads="1"/>
          </p:cNvPicPr>
          <p:nvPr/>
        </p:nvPicPr>
        <p:blipFill>
          <a:blip r:embed="rId3" cstate="print"/>
          <a:srcRect/>
          <a:stretch>
            <a:fillRect/>
          </a:stretch>
        </p:blipFill>
        <p:spPr bwMode="auto">
          <a:xfrm>
            <a:off x="6400800" y="1714500"/>
            <a:ext cx="2590800" cy="6477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2400" dirty="0" err="1" smtClean="0"/>
              <a:t>Méthode</a:t>
            </a:r>
            <a:r>
              <a:rPr lang="en-US" sz="2400" dirty="0" smtClean="0"/>
              <a:t> </a:t>
            </a:r>
            <a:r>
              <a:rPr lang="en-US" sz="2400" dirty="0" err="1" smtClean="0"/>
              <a:t>d’évaluation</a:t>
            </a:r>
            <a:r>
              <a:rPr lang="en-US" sz="2400" dirty="0" smtClean="0"/>
              <a:t> du </a:t>
            </a:r>
            <a:r>
              <a:rPr lang="en-US" sz="2400" dirty="0" err="1" smtClean="0"/>
              <a:t>risque</a:t>
            </a:r>
            <a:r>
              <a:rPr lang="en-US" sz="2400" dirty="0" smtClean="0"/>
              <a:t> de </a:t>
            </a:r>
            <a:r>
              <a:rPr lang="en-US" sz="2400" dirty="0" err="1" smtClean="0"/>
              <a:t>l’OWASP</a:t>
            </a:r>
            <a:r>
              <a:rPr lang="en-US" sz="2400" dirty="0" smtClean="0"/>
              <a:t> Top 10</a:t>
            </a:r>
          </a:p>
        </p:txBody>
      </p:sp>
      <p:graphicFrame>
        <p:nvGraphicFramePr>
          <p:cNvPr id="116" name="Table 115"/>
          <p:cNvGraphicFramePr>
            <a:graphicFrameLocks noGrp="1"/>
          </p:cNvGraphicFramePr>
          <p:nvPr/>
        </p:nvGraphicFramePr>
        <p:xfrm>
          <a:off x="1295400" y="3658175"/>
          <a:ext cx="6705600" cy="2108200"/>
        </p:xfrm>
        <a:graphic>
          <a:graphicData uri="http://schemas.openxmlformats.org/drawingml/2006/table">
            <a:tbl>
              <a:tblPr firstRow="1">
                <a:tableStyleId>{B301B821-A1FF-4177-AEE7-76D212191A09}</a:tableStyleId>
              </a:tblPr>
              <a:tblGrid>
                <a:gridCol w="993423"/>
                <a:gridCol w="1179689"/>
                <a:gridCol w="1179689"/>
                <a:gridCol w="1179689"/>
                <a:gridCol w="1179689"/>
                <a:gridCol w="993421"/>
              </a:tblGrid>
              <a:tr h="152400">
                <a:tc>
                  <a:txBody>
                    <a:bodyPr/>
                    <a:lstStyle/>
                    <a:p>
                      <a:pPr algn="ctr"/>
                      <a:r>
                        <a:rPr lang="en-US" sz="900" b="1" dirty="0" smtClean="0"/>
                        <a:t>Threat</a:t>
                      </a:r>
                    </a:p>
                    <a:p>
                      <a:pPr algn="ctr"/>
                      <a:r>
                        <a:rPr lang="en-US" sz="900" b="1" dirty="0" smtClean="0"/>
                        <a:t>Agent</a:t>
                      </a:r>
                      <a:endParaRPr lang="en-US" sz="900" b="1" dirty="0"/>
                    </a:p>
                  </a:txBody>
                  <a:tcPr marL="45720" marR="4572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900" b="1" dirty="0" smtClean="0"/>
                        <a:t>Attack</a:t>
                      </a:r>
                    </a:p>
                    <a:p>
                      <a:pPr algn="ctr"/>
                      <a:r>
                        <a:rPr lang="en-US" sz="900" b="1" dirty="0" smtClean="0"/>
                        <a:t>Vector</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900" b="1" dirty="0" smtClean="0"/>
                        <a:t>Weakness Prevalence</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2"/>
                    </a:solidFill>
                  </a:tcPr>
                </a:tc>
                <a:tc>
                  <a:txBody>
                    <a:bodyPr/>
                    <a:lstStyle/>
                    <a:p>
                      <a:pPr algn="ctr"/>
                      <a:r>
                        <a:rPr lang="en-US" sz="900" b="1" dirty="0" smtClean="0"/>
                        <a:t>Weakness </a:t>
                      </a:r>
                      <a:r>
                        <a:rPr lang="en-US" sz="900" b="1" dirty="0" err="1" smtClean="0"/>
                        <a:t>Detectability</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2"/>
                    </a:solidFill>
                  </a:tcPr>
                </a:tc>
                <a:tc>
                  <a:txBody>
                    <a:bodyPr/>
                    <a:lstStyle/>
                    <a:p>
                      <a:pPr algn="ctr"/>
                      <a:r>
                        <a:rPr lang="en-US" sz="900" b="1" dirty="0" smtClean="0"/>
                        <a:t>Technical Impact</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2"/>
                    </a:solidFill>
                  </a:tcPr>
                </a:tc>
                <a:tc>
                  <a:txBody>
                    <a:bodyPr/>
                    <a:lstStyle/>
                    <a:p>
                      <a:pPr algn="ctr"/>
                      <a:r>
                        <a:rPr lang="en-US" sz="900" b="1" dirty="0" smtClean="0"/>
                        <a:t>Business Impact</a:t>
                      </a:r>
                      <a:endParaRPr lang="en-US" sz="900" b="1" dirty="0"/>
                    </a:p>
                  </a:txBody>
                  <a:tcPr marL="45720" marR="4572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2"/>
                    </a:solidFill>
                  </a:tcPr>
                </a:tc>
              </a:tr>
              <a:tr h="152400">
                <a:tc rowSpan="3">
                  <a:txBody>
                    <a:bodyPr/>
                    <a:lstStyle/>
                    <a:p>
                      <a:pPr algn="ctr"/>
                      <a:r>
                        <a:rPr lang="en-US" sz="2000" b="1" dirty="0" smtClean="0">
                          <a:solidFill>
                            <a:srgbClr val="0070C0"/>
                          </a:solidFill>
                        </a:rPr>
                        <a:t>?</a:t>
                      </a:r>
                      <a:endParaRPr lang="en-US" sz="2000" b="1" dirty="0">
                        <a:solidFill>
                          <a:srgbClr val="0070C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b="1" dirty="0" smtClean="0"/>
                        <a:t>Easy</a:t>
                      </a:r>
                    </a:p>
                  </a:txBody>
                  <a:tcPr marL="45720" marR="4572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900" b="1" dirty="0" smtClean="0"/>
                        <a:t>Widespread</a:t>
                      </a: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900" b="1" dirty="0" smtClean="0"/>
                        <a:t>Easy</a:t>
                      </a: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a:txBody>
                    <a:bodyPr/>
                    <a:lstStyle/>
                    <a:p>
                      <a:pPr algn="ctr"/>
                      <a:r>
                        <a:rPr lang="en-US" sz="900" b="1" dirty="0" smtClean="0"/>
                        <a:t>Severe</a:t>
                      </a:r>
                    </a:p>
                  </a:txBody>
                  <a:tcPr marL="45720" marR="4572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0000"/>
                    </a:solidFill>
                  </a:tcPr>
                </a:tc>
                <a:tc rowSpan="3">
                  <a:txBody>
                    <a:bodyPr/>
                    <a:lstStyle/>
                    <a:p>
                      <a:pPr algn="ctr"/>
                      <a:r>
                        <a:rPr lang="en-US" sz="2000" b="1" dirty="0" smtClean="0">
                          <a:solidFill>
                            <a:srgbClr val="0070C0"/>
                          </a:solidFill>
                        </a:rPr>
                        <a:t>?</a:t>
                      </a:r>
                      <a:endParaRPr lang="en-US" sz="2000" b="1" dirty="0">
                        <a:solidFill>
                          <a:srgbClr val="0070C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2400">
                <a:tc vMerge="1">
                  <a:txBody>
                    <a:bodyPr/>
                    <a:lstStyle/>
                    <a:p>
                      <a:endParaRPr lang="en-US" sz="900" dirty="0"/>
                    </a:p>
                  </a:txBody>
                  <a:tcPr/>
                </a:tc>
                <a:tc>
                  <a:txBody>
                    <a:bodyPr/>
                    <a:lstStyle/>
                    <a:p>
                      <a:pPr algn="ctr"/>
                      <a:r>
                        <a:rPr lang="en-US" sz="900" b="1" dirty="0" smtClean="0"/>
                        <a:t>Average</a:t>
                      </a:r>
                      <a:endParaRPr lang="en-US" sz="900" b="1" dirty="0"/>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200"/>
                    </a:solidFill>
                  </a:tcPr>
                </a:tc>
                <a:tc>
                  <a:txBody>
                    <a:bodyPr/>
                    <a:lstStyle/>
                    <a:p>
                      <a:pPr algn="ctr"/>
                      <a:r>
                        <a:rPr lang="en-US" sz="900" b="1" dirty="0" smtClean="0"/>
                        <a:t>Common</a:t>
                      </a:r>
                      <a:endParaRPr lang="en-US" sz="900" b="1" dirty="0"/>
                    </a:p>
                  </a:txBody>
                  <a:tcPr marL="45720" marR="4572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200"/>
                    </a:solidFill>
                  </a:tcPr>
                </a:tc>
                <a:tc>
                  <a:txBody>
                    <a:bodyPr/>
                    <a:lstStyle/>
                    <a:p>
                      <a:pPr algn="ctr"/>
                      <a:r>
                        <a:rPr lang="en-US" sz="900" b="1" dirty="0" smtClean="0"/>
                        <a:t>Average</a:t>
                      </a:r>
                      <a:endParaRPr lang="en-US" sz="900" b="1" dirty="0"/>
                    </a:p>
                  </a:txBody>
                  <a:tcPr marL="45720" marR="4572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200"/>
                    </a:solidFill>
                  </a:tcPr>
                </a:tc>
                <a:tc>
                  <a:txBody>
                    <a:bodyPr/>
                    <a:lstStyle/>
                    <a:p>
                      <a:pPr algn="ctr"/>
                      <a:r>
                        <a:rPr lang="en-US" sz="900" b="1" dirty="0" smtClean="0"/>
                        <a:t>Moderate</a:t>
                      </a:r>
                      <a:endParaRPr lang="en-US" sz="900" b="1" dirty="0"/>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B200"/>
                    </a:solidFill>
                  </a:tcPr>
                </a:tc>
                <a:tc vMerge="1">
                  <a:txBody>
                    <a:bodyPr/>
                    <a:lstStyle/>
                    <a:p>
                      <a:endParaRPr lang="en-US" sz="900" dirty="0"/>
                    </a:p>
                  </a:txBody>
                  <a:tcPr/>
                </a:tc>
              </a:tr>
              <a:tr h="152400">
                <a:tc vMerge="1">
                  <a:txBody>
                    <a:bodyPr/>
                    <a:lstStyle/>
                    <a:p>
                      <a:endParaRPr lang="en-US" sz="900" dirty="0"/>
                    </a:p>
                  </a:txBody>
                  <a:tcPr/>
                </a:tc>
                <a:tc>
                  <a:txBody>
                    <a:bodyPr/>
                    <a:lstStyle/>
                    <a:p>
                      <a:pPr algn="ctr"/>
                      <a:r>
                        <a:rPr lang="en-US" sz="900" b="1" dirty="0" smtClean="0"/>
                        <a:t>Difficult</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900" b="1" dirty="0" smtClean="0"/>
                        <a:t>Uncommon</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900" b="1" dirty="0" smtClean="0"/>
                        <a:t>Difficult</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a:txBody>
                    <a:bodyPr/>
                    <a:lstStyle/>
                    <a:p>
                      <a:pPr algn="ctr"/>
                      <a:r>
                        <a:rPr lang="en-US" sz="900" b="1" dirty="0" smtClean="0"/>
                        <a:t>Minor</a:t>
                      </a:r>
                      <a:endParaRPr lang="en-US" sz="9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00"/>
                    </a:solidFill>
                  </a:tcPr>
                </a:tc>
                <a:tc vMerge="1">
                  <a:txBody>
                    <a:bodyPr/>
                    <a:lstStyle/>
                    <a:p>
                      <a:endParaRPr lang="en-US" sz="900" dirty="0"/>
                    </a:p>
                  </a:txBody>
                  <a:tcPr/>
                </a:tc>
              </a:tr>
              <a:tr h="152400">
                <a:tc>
                  <a:txBody>
                    <a:bodyPr/>
                    <a:lstStyle/>
                    <a:p>
                      <a:pPr algn="ctr"/>
                      <a:endParaRPr lang="en-US" sz="2000" b="1" dirty="0">
                        <a:solidFill>
                          <a:srgbClr val="0070C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smtClean="0"/>
                        <a:t>2</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t>1</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t>1</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800" b="1" dirty="0" smtClean="0"/>
                        <a:t>2</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2000" b="1" dirty="0">
                        <a:solidFill>
                          <a:srgbClr val="0070C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800">
                <a:tc>
                  <a:txBody>
                    <a:bodyPr/>
                    <a:lstStyle/>
                    <a:p>
                      <a:pPr algn="ctr"/>
                      <a:endParaRPr lang="en-US" sz="1000" b="1" dirty="0">
                        <a:solidFill>
                          <a:srgbClr val="0070C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0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00"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00"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1000"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endParaRPr lang="en-US" sz="1000" b="1" dirty="0">
                        <a:solidFill>
                          <a:srgbClr val="0070C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2400">
                <a:tc>
                  <a:txBody>
                    <a:bodyPr/>
                    <a:lstStyle/>
                    <a:p>
                      <a:pPr algn="ctr"/>
                      <a:endParaRPr lang="en-US" sz="2000" b="1" dirty="0">
                        <a:solidFill>
                          <a:srgbClr val="0070C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r>
                        <a:rPr lang="en-US" sz="1800" b="1" dirty="0" smtClean="0"/>
                        <a:t>1.3</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r>
                        <a:rPr lang="en-US" sz="1800" b="1" dirty="0" smtClean="0"/>
                        <a:t>*</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r>
                        <a:rPr lang="en-US" sz="1800" b="1" dirty="0" smtClean="0"/>
                        <a:t>2</a:t>
                      </a:r>
                      <a:endParaRPr lang="en-US" sz="1800" b="1" dirty="0"/>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pPr algn="ctr"/>
                      <a:endParaRPr lang="en-US" sz="2000" b="1" dirty="0">
                        <a:solidFill>
                          <a:srgbClr val="0070C0"/>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r>
            </a:tbl>
          </a:graphicData>
        </a:graphic>
      </p:graphicFrame>
      <p:pic>
        <p:nvPicPr>
          <p:cNvPr id="7240" name="Picture 2"/>
          <p:cNvPicPr>
            <a:picLocks noChangeAspect="1" noChangeArrowheads="1"/>
          </p:cNvPicPr>
          <p:nvPr/>
        </p:nvPicPr>
        <p:blipFill>
          <a:blip r:embed="rId3" cstate="print">
            <a:clrChange>
              <a:clrFrom>
                <a:srgbClr val="FFFFFF"/>
              </a:clrFrom>
              <a:clrTo>
                <a:srgbClr val="FFFFFF">
                  <a:alpha val="0"/>
                </a:srgbClr>
              </a:clrTo>
            </a:clrChange>
          </a:blip>
          <a:srcRect t="34128" r="22830" b="30544"/>
          <a:stretch>
            <a:fillRect/>
          </a:stretch>
        </p:blipFill>
        <p:spPr bwMode="auto">
          <a:xfrm>
            <a:off x="2286000" y="4876800"/>
            <a:ext cx="3733800" cy="609600"/>
          </a:xfrm>
          <a:prstGeom prst="rect">
            <a:avLst/>
          </a:prstGeom>
          <a:noFill/>
          <a:ln w="9525">
            <a:noFill/>
            <a:miter lim="800000"/>
            <a:headEnd/>
            <a:tailEnd/>
          </a:ln>
        </p:spPr>
      </p:pic>
      <p:pic>
        <p:nvPicPr>
          <p:cNvPr id="7241" name="Picture 2"/>
          <p:cNvPicPr>
            <a:picLocks noChangeAspect="1" noChangeArrowheads="1"/>
          </p:cNvPicPr>
          <p:nvPr/>
        </p:nvPicPr>
        <p:blipFill>
          <a:blip r:embed="rId3" cstate="print">
            <a:clrChange>
              <a:clrFrom>
                <a:srgbClr val="FFFFFF"/>
              </a:clrFrom>
              <a:clrTo>
                <a:srgbClr val="FFFFFF">
                  <a:alpha val="0"/>
                </a:srgbClr>
              </a:clrTo>
            </a:clrChange>
          </a:blip>
          <a:srcRect t="34128" r="22830" b="30544"/>
          <a:stretch>
            <a:fillRect/>
          </a:stretch>
        </p:blipFill>
        <p:spPr bwMode="auto">
          <a:xfrm>
            <a:off x="3733800" y="5562600"/>
            <a:ext cx="3733800" cy="609600"/>
          </a:xfrm>
          <a:prstGeom prst="rect">
            <a:avLst/>
          </a:prstGeom>
          <a:noFill/>
          <a:ln w="9525">
            <a:noFill/>
            <a:miter lim="800000"/>
            <a:headEnd/>
            <a:tailEnd/>
          </a:ln>
        </p:spPr>
      </p:pic>
      <p:sp>
        <p:nvSpPr>
          <p:cNvPr id="138" name="Rectangle 137"/>
          <p:cNvSpPr/>
          <p:nvPr/>
        </p:nvSpPr>
        <p:spPr>
          <a:xfrm>
            <a:off x="4948238" y="5929350"/>
            <a:ext cx="3801041" cy="461665"/>
          </a:xfrm>
          <a:prstGeom prst="rect">
            <a:avLst/>
          </a:prstGeom>
        </p:spPr>
        <p:txBody>
          <a:bodyPr wrap="none">
            <a:spAutoFit/>
          </a:bodyPr>
          <a:lstStyle/>
          <a:p>
            <a:pPr>
              <a:defRPr/>
            </a:pPr>
            <a:r>
              <a:rPr lang="en-US" sz="2400" b="1" kern="0" dirty="0">
                <a:solidFill>
                  <a:srgbClr val="1F497D"/>
                </a:solidFill>
              </a:rPr>
              <a:t>2.6</a:t>
            </a:r>
            <a:r>
              <a:rPr lang="en-US" sz="2400" b="1" kern="0" dirty="0" smtClean="0">
                <a:solidFill>
                  <a:srgbClr val="1F497D"/>
                </a:solidFill>
              </a:rPr>
              <a:t> </a:t>
            </a:r>
            <a:r>
              <a:rPr lang="en-US" sz="1800" b="1" kern="0" dirty="0" smtClean="0">
                <a:solidFill>
                  <a:srgbClr val="1F497D"/>
                </a:solidFill>
              </a:rPr>
              <a:t>Evaluation </a:t>
            </a:r>
            <a:r>
              <a:rPr lang="en-US" sz="1800" b="1" kern="0" dirty="0" err="1" smtClean="0">
                <a:solidFill>
                  <a:srgbClr val="1F497D"/>
                </a:solidFill>
              </a:rPr>
              <a:t>pondérée</a:t>
            </a:r>
            <a:r>
              <a:rPr lang="en-US" sz="1800" b="1" kern="0" dirty="0" smtClean="0">
                <a:solidFill>
                  <a:srgbClr val="1F497D"/>
                </a:solidFill>
              </a:rPr>
              <a:t> du </a:t>
            </a:r>
            <a:r>
              <a:rPr lang="en-US" sz="1800" b="1" kern="0" dirty="0" err="1" smtClean="0">
                <a:solidFill>
                  <a:srgbClr val="1F497D"/>
                </a:solidFill>
              </a:rPr>
              <a:t>risque</a:t>
            </a:r>
            <a:endParaRPr lang="en-US" b="1" dirty="0"/>
          </a:p>
        </p:txBody>
      </p:sp>
      <p:sp>
        <p:nvSpPr>
          <p:cNvPr id="140" name="Rectangle 139"/>
          <p:cNvSpPr/>
          <p:nvPr/>
        </p:nvSpPr>
        <p:spPr>
          <a:xfrm>
            <a:off x="2246313" y="3962975"/>
            <a:ext cx="312737" cy="839788"/>
          </a:xfrm>
          <a:prstGeom prst="rect">
            <a:avLst/>
          </a:prstGeom>
        </p:spPr>
        <p:txBody>
          <a:bodyPr wrap="none">
            <a:spAutoFit/>
          </a:bodyPr>
          <a:lstStyle/>
          <a:p>
            <a:pPr>
              <a:defRPr/>
            </a:pPr>
            <a:r>
              <a:rPr lang="en-US" sz="1800" kern="0" dirty="0"/>
              <a:t>1</a:t>
            </a:r>
          </a:p>
          <a:p>
            <a:pPr>
              <a:defRPr/>
            </a:pPr>
            <a:r>
              <a:rPr lang="en-US" sz="1800" kern="0" dirty="0"/>
              <a:t>2</a:t>
            </a:r>
          </a:p>
          <a:p>
            <a:pPr>
              <a:defRPr/>
            </a:pPr>
            <a:r>
              <a:rPr lang="en-US" sz="1800" kern="0" dirty="0"/>
              <a:t>3</a:t>
            </a:r>
            <a:endParaRPr lang="en-US" sz="1100" dirty="0"/>
          </a:p>
        </p:txBody>
      </p:sp>
      <p:pic>
        <p:nvPicPr>
          <p:cNvPr id="3075" name="Picture 3"/>
          <p:cNvPicPr>
            <a:picLocks noChangeAspect="1" noChangeArrowheads="1"/>
          </p:cNvPicPr>
          <p:nvPr/>
        </p:nvPicPr>
        <p:blipFill>
          <a:blip r:embed="rId4" cstate="print"/>
          <a:srcRect/>
          <a:stretch>
            <a:fillRect/>
          </a:stretch>
        </p:blipFill>
        <p:spPr bwMode="auto">
          <a:xfrm>
            <a:off x="1219200" y="838200"/>
            <a:ext cx="6868680" cy="2739171"/>
          </a:xfrm>
          <a:prstGeom prst="rect">
            <a:avLst/>
          </a:prstGeom>
          <a:noFill/>
          <a:ln w="9525">
            <a:noFill/>
            <a:miter lim="800000"/>
            <a:headEnd/>
            <a:tailEnd/>
          </a:ln>
        </p:spPr>
      </p:pic>
      <p:sp>
        <p:nvSpPr>
          <p:cNvPr id="139" name="Rectangle 138"/>
          <p:cNvSpPr/>
          <p:nvPr/>
        </p:nvSpPr>
        <p:spPr>
          <a:xfrm>
            <a:off x="228600" y="3048000"/>
            <a:ext cx="3128981" cy="461665"/>
          </a:xfrm>
          <a:prstGeom prst="rect">
            <a:avLst/>
          </a:prstGeom>
        </p:spPr>
        <p:txBody>
          <a:bodyPr wrap="none">
            <a:spAutoFit/>
          </a:bodyPr>
          <a:lstStyle/>
          <a:p>
            <a:pPr>
              <a:defRPr/>
            </a:pPr>
            <a:r>
              <a:rPr lang="en-US" sz="2400" b="1" kern="0" dirty="0" err="1" smtClean="0">
                <a:solidFill>
                  <a:srgbClr val="1F497D"/>
                </a:solidFill>
              </a:rPr>
              <a:t>Exemple</a:t>
            </a:r>
            <a:r>
              <a:rPr lang="en-US" sz="2400" b="1" kern="0" dirty="0" smtClean="0">
                <a:solidFill>
                  <a:srgbClr val="1F497D"/>
                </a:solidFill>
              </a:rPr>
              <a:t> </a:t>
            </a:r>
            <a:r>
              <a:rPr lang="en-US" sz="2400" b="1" kern="0" dirty="0" err="1" smtClean="0">
                <a:solidFill>
                  <a:srgbClr val="1F497D"/>
                </a:solidFill>
              </a:rPr>
              <a:t>basé</a:t>
            </a:r>
            <a:r>
              <a:rPr lang="en-US" sz="2400" b="1" kern="0" dirty="0" smtClean="0">
                <a:solidFill>
                  <a:srgbClr val="1F497D"/>
                </a:solidFill>
              </a:rPr>
              <a:t> </a:t>
            </a:r>
            <a:r>
              <a:rPr lang="en-US" sz="2400" b="1" kern="0" dirty="0" err="1" smtClean="0">
                <a:solidFill>
                  <a:srgbClr val="1F497D"/>
                </a:solidFill>
              </a:rPr>
              <a:t>sur</a:t>
            </a:r>
            <a:r>
              <a:rPr lang="en-US" sz="2400" b="1" kern="0" dirty="0" smtClean="0">
                <a:solidFill>
                  <a:srgbClr val="1F497D"/>
                </a:solidFill>
              </a:rPr>
              <a:t> XSS</a:t>
            </a:r>
            <a:endParaRPr lang="en-US" b="1" dirty="0"/>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pPr eaLnBrk="1" hangingPunct="1"/>
            <a:r>
              <a:rPr lang="en-US" dirty="0" smtClean="0"/>
              <a:t>L’OWASP Top10 (2010 rc1)</a:t>
            </a:r>
          </a:p>
        </p:txBody>
      </p:sp>
      <p:graphicFrame>
        <p:nvGraphicFramePr>
          <p:cNvPr id="10" name="Content Placeholder 3"/>
          <p:cNvGraphicFramePr>
            <a:graphicFrameLocks/>
          </p:cNvGraphicFramePr>
          <p:nvPr/>
        </p:nvGraphicFramePr>
        <p:xfrm>
          <a:off x="228600" y="480614"/>
          <a:ext cx="8915400" cy="4938712"/>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pic>
        <p:nvPicPr>
          <p:cNvPr id="11" name="Picture 10" descr="owasp-logo"/>
          <p:cNvPicPr>
            <a:picLocks noChangeAspect="1" noChangeArrowheads="1"/>
          </p:cNvPicPr>
          <p:nvPr/>
        </p:nvPicPr>
        <p:blipFill>
          <a:blip r:embed="rId8" cstate="print"/>
          <a:srcRect/>
          <a:stretch>
            <a:fillRect/>
          </a:stretch>
        </p:blipFill>
        <p:spPr bwMode="auto">
          <a:xfrm>
            <a:off x="142844" y="4905768"/>
            <a:ext cx="4767262" cy="1146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197" name="Rectangle 12"/>
          <p:cNvSpPr>
            <a:spLocks noChangeArrowheads="1"/>
          </p:cNvSpPr>
          <p:nvPr/>
        </p:nvSpPr>
        <p:spPr bwMode="auto">
          <a:xfrm>
            <a:off x="3822700" y="5146953"/>
            <a:ext cx="4183902" cy="369332"/>
          </a:xfrm>
          <a:prstGeom prst="rect">
            <a:avLst/>
          </a:prstGeom>
          <a:solidFill>
            <a:schemeClr val="bg1"/>
          </a:solidFill>
          <a:ln w="38100" algn="ctr">
            <a:noFill/>
            <a:miter lim="800000"/>
            <a:headEnd/>
            <a:tailEnd/>
          </a:ln>
        </p:spPr>
        <p:txBody>
          <a:bodyPr wrap="none" anchor="ctr">
            <a:spAutoFit/>
          </a:bodyPr>
          <a:lstStyle/>
          <a:p>
            <a:r>
              <a:rPr lang="en-US" b="1">
                <a:hlinkClick r:id="rId9"/>
              </a:rPr>
              <a:t>http://www.owasp.org/index.php/Top_10</a:t>
            </a:r>
            <a:endParaRPr lang="en-US" b="1"/>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A1 – Injection</a:t>
            </a:r>
          </a:p>
        </p:txBody>
      </p:sp>
      <p:graphicFrame>
        <p:nvGraphicFramePr>
          <p:cNvPr id="4" name="Diagram 3"/>
          <p:cNvGraphicFramePr/>
          <p:nvPr/>
        </p:nvGraphicFramePr>
        <p:xfrm>
          <a:off x="609600" y="914400"/>
          <a:ext cx="8077200" cy="53340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fr-FR" smtClean="0"/>
              <a:t>Exemple sur l’injection SQL</a:t>
            </a:r>
          </a:p>
        </p:txBody>
      </p:sp>
      <p:sp>
        <p:nvSpPr>
          <p:cNvPr id="10243" name="Rectangle 3"/>
          <p:cNvSpPr>
            <a:spLocks noChangeArrowheads="1"/>
          </p:cNvSpPr>
          <p:nvPr/>
        </p:nvSpPr>
        <p:spPr bwMode="auto">
          <a:xfrm>
            <a:off x="228600" y="914400"/>
            <a:ext cx="5715000" cy="2579688"/>
          </a:xfrm>
          <a:prstGeom prst="rect">
            <a:avLst/>
          </a:prstGeom>
          <a:solidFill>
            <a:srgbClr val="DDDDDD"/>
          </a:solidFill>
          <a:ln w="9525">
            <a:noFill/>
            <a:miter lim="800000"/>
            <a:headEnd/>
            <a:tailEnd/>
          </a:ln>
        </p:spPr>
        <p:txBody>
          <a:bodyPr wrap="none" anchorCtr="1"/>
          <a:lstStyle/>
          <a:p>
            <a:pPr algn="ctr"/>
            <a:endParaRPr lang="fr-FR" sz="900"/>
          </a:p>
        </p:txBody>
      </p:sp>
      <p:sp>
        <p:nvSpPr>
          <p:cNvPr id="10244" name="Line 4"/>
          <p:cNvSpPr>
            <a:spLocks noChangeShapeType="1"/>
          </p:cNvSpPr>
          <p:nvPr/>
        </p:nvSpPr>
        <p:spPr bwMode="auto">
          <a:xfrm flipH="1">
            <a:off x="4495800" y="2943225"/>
            <a:ext cx="1066800" cy="0"/>
          </a:xfrm>
          <a:prstGeom prst="line">
            <a:avLst/>
          </a:prstGeom>
          <a:noFill/>
          <a:ln w="127000">
            <a:solidFill>
              <a:schemeClr val="tx1"/>
            </a:solidFill>
            <a:round/>
            <a:headEnd/>
            <a:tailEnd/>
          </a:ln>
        </p:spPr>
        <p:txBody>
          <a:bodyPr anchor="ctr"/>
          <a:lstStyle/>
          <a:p>
            <a:endParaRPr lang="fr-FR"/>
          </a:p>
        </p:txBody>
      </p:sp>
      <p:sp>
        <p:nvSpPr>
          <p:cNvPr id="10245" name="Rectangle 5"/>
          <p:cNvSpPr>
            <a:spLocks noChangeArrowheads="1"/>
          </p:cNvSpPr>
          <p:nvPr/>
        </p:nvSpPr>
        <p:spPr bwMode="auto">
          <a:xfrm>
            <a:off x="228600" y="3668713"/>
            <a:ext cx="5715000" cy="2579687"/>
          </a:xfrm>
          <a:prstGeom prst="rect">
            <a:avLst/>
          </a:prstGeom>
          <a:solidFill>
            <a:srgbClr val="DDDDDD"/>
          </a:solidFill>
          <a:ln w="9525">
            <a:noFill/>
            <a:miter lim="800000"/>
            <a:headEnd/>
            <a:tailEnd/>
          </a:ln>
        </p:spPr>
        <p:txBody>
          <a:bodyPr wrap="none" anchorCtr="1"/>
          <a:lstStyle/>
          <a:p>
            <a:pPr algn="ctr"/>
            <a:endParaRPr lang="fr-FR" sz="1600"/>
          </a:p>
        </p:txBody>
      </p:sp>
      <p:sp>
        <p:nvSpPr>
          <p:cNvPr id="10246" name="Line 6"/>
          <p:cNvSpPr>
            <a:spLocks noChangeShapeType="1"/>
          </p:cNvSpPr>
          <p:nvPr/>
        </p:nvSpPr>
        <p:spPr bwMode="auto">
          <a:xfrm>
            <a:off x="765175" y="5057775"/>
            <a:ext cx="1090613" cy="0"/>
          </a:xfrm>
          <a:prstGeom prst="line">
            <a:avLst/>
          </a:prstGeom>
          <a:noFill/>
          <a:ln w="127000">
            <a:solidFill>
              <a:schemeClr val="tx1"/>
            </a:solidFill>
            <a:round/>
            <a:headEnd/>
            <a:tailEnd/>
          </a:ln>
        </p:spPr>
        <p:txBody>
          <a:bodyPr anchor="ctr"/>
          <a:lstStyle/>
          <a:p>
            <a:endParaRPr lang="fr-FR"/>
          </a:p>
        </p:txBody>
      </p:sp>
      <p:sp>
        <p:nvSpPr>
          <p:cNvPr id="10247" name="Line 7"/>
          <p:cNvSpPr>
            <a:spLocks noChangeShapeType="1"/>
          </p:cNvSpPr>
          <p:nvPr/>
        </p:nvSpPr>
        <p:spPr bwMode="auto">
          <a:xfrm>
            <a:off x="1009650" y="3001963"/>
            <a:ext cx="1588" cy="2055812"/>
          </a:xfrm>
          <a:prstGeom prst="line">
            <a:avLst/>
          </a:prstGeom>
          <a:noFill/>
          <a:ln w="127000">
            <a:solidFill>
              <a:schemeClr val="tx1"/>
            </a:solidFill>
            <a:round/>
            <a:headEnd/>
            <a:tailEnd/>
          </a:ln>
        </p:spPr>
        <p:txBody>
          <a:bodyPr anchor="ctr"/>
          <a:lstStyle/>
          <a:p>
            <a:endParaRPr lang="fr-FR"/>
          </a:p>
        </p:txBody>
      </p:sp>
      <p:sp>
        <p:nvSpPr>
          <p:cNvPr id="10248" name="AutoShape 8"/>
          <p:cNvSpPr>
            <a:spLocks noChangeArrowheads="1"/>
          </p:cNvSpPr>
          <p:nvPr/>
        </p:nvSpPr>
        <p:spPr bwMode="auto">
          <a:xfrm rot="-318816">
            <a:off x="1311275" y="4887913"/>
            <a:ext cx="139700" cy="342900"/>
          </a:xfrm>
          <a:prstGeom prst="parallelogram">
            <a:avLst>
              <a:gd name="adj" fmla="val 56324"/>
            </a:avLst>
          </a:prstGeom>
          <a:solidFill>
            <a:schemeClr val="bg1"/>
          </a:solidFill>
          <a:ln w="9525">
            <a:noFill/>
            <a:miter lim="800000"/>
            <a:headEnd/>
            <a:tailEnd/>
          </a:ln>
        </p:spPr>
        <p:txBody>
          <a:bodyPr wrap="none" anchor="ctr"/>
          <a:lstStyle/>
          <a:p>
            <a:endParaRPr lang="fr-FR"/>
          </a:p>
        </p:txBody>
      </p:sp>
      <p:sp>
        <p:nvSpPr>
          <p:cNvPr id="10249" name="Line 9"/>
          <p:cNvSpPr>
            <a:spLocks noChangeShapeType="1"/>
          </p:cNvSpPr>
          <p:nvPr/>
        </p:nvSpPr>
        <p:spPr bwMode="auto">
          <a:xfrm flipV="1">
            <a:off x="1330325" y="4946650"/>
            <a:ext cx="49213" cy="258763"/>
          </a:xfrm>
          <a:prstGeom prst="line">
            <a:avLst/>
          </a:prstGeom>
          <a:noFill/>
          <a:ln w="9525">
            <a:solidFill>
              <a:schemeClr val="tx1"/>
            </a:solidFill>
            <a:round/>
            <a:headEnd/>
            <a:tailEnd/>
          </a:ln>
        </p:spPr>
        <p:txBody>
          <a:bodyPr anchor="ctr"/>
          <a:lstStyle/>
          <a:p>
            <a:endParaRPr lang="fr-FR"/>
          </a:p>
        </p:txBody>
      </p:sp>
      <p:sp>
        <p:nvSpPr>
          <p:cNvPr id="10250" name="Line 10"/>
          <p:cNvSpPr>
            <a:spLocks noChangeShapeType="1"/>
          </p:cNvSpPr>
          <p:nvPr/>
        </p:nvSpPr>
        <p:spPr bwMode="auto">
          <a:xfrm flipV="1">
            <a:off x="1379538" y="4946650"/>
            <a:ext cx="50800" cy="258763"/>
          </a:xfrm>
          <a:prstGeom prst="line">
            <a:avLst/>
          </a:prstGeom>
          <a:noFill/>
          <a:ln w="9525">
            <a:solidFill>
              <a:schemeClr val="tx1"/>
            </a:solidFill>
            <a:round/>
            <a:headEnd/>
            <a:tailEnd/>
          </a:ln>
        </p:spPr>
        <p:txBody>
          <a:bodyPr anchor="ctr"/>
          <a:lstStyle/>
          <a:p>
            <a:endParaRPr lang="fr-FR"/>
          </a:p>
        </p:txBody>
      </p:sp>
      <p:sp>
        <p:nvSpPr>
          <p:cNvPr id="10251" name="Rectangle 11"/>
          <p:cNvSpPr>
            <a:spLocks noChangeArrowheads="1"/>
          </p:cNvSpPr>
          <p:nvPr/>
        </p:nvSpPr>
        <p:spPr bwMode="ltGray">
          <a:xfrm rot="16200000" flipH="1">
            <a:off x="889000" y="5230813"/>
            <a:ext cx="1631950" cy="228600"/>
          </a:xfrm>
          <a:prstGeom prst="rect">
            <a:avLst/>
          </a:prstGeom>
          <a:solidFill>
            <a:srgbClr val="CC3300"/>
          </a:solidFill>
          <a:ln w="9525">
            <a:miter lim="800000"/>
            <a:headEnd/>
            <a:tailEnd/>
          </a:ln>
          <a:scene3d>
            <a:camera prst="legacyPerspectiveTopRight"/>
            <a:lightRig rig="legacyFlat3" dir="b"/>
          </a:scene3d>
          <a:sp3d extrusionH="3630600" prstMaterial="legacyPlastic">
            <a:bevelT w="13500" h="13500" prst="angle"/>
            <a:bevelB w="13500" h="13500" prst="angle"/>
            <a:extrusionClr>
              <a:srgbClr val="CC3300"/>
            </a:extrusionClr>
          </a:sp3d>
        </p:spPr>
        <p:txBody>
          <a:bodyPr anchor="ctr">
            <a:flatTx/>
          </a:bodyPr>
          <a:lstStyle/>
          <a:p>
            <a:pPr algn="ctr">
              <a:lnSpc>
                <a:spcPct val="100000"/>
              </a:lnSpc>
            </a:pPr>
            <a:r>
              <a:rPr lang="fr-FR" sz="1000" smtClean="0">
                <a:solidFill>
                  <a:schemeClr val="bg1"/>
                </a:solidFill>
              </a:rPr>
              <a:t>Firewall</a:t>
            </a:r>
            <a:endParaRPr lang="fr-FR" sz="1000">
              <a:solidFill>
                <a:schemeClr val="bg1"/>
              </a:solidFill>
            </a:endParaRPr>
          </a:p>
        </p:txBody>
      </p:sp>
      <p:sp>
        <p:nvSpPr>
          <p:cNvPr id="10252" name="AutoShape 12"/>
          <p:cNvSpPr>
            <a:spLocks noChangeArrowheads="1"/>
          </p:cNvSpPr>
          <p:nvPr/>
        </p:nvSpPr>
        <p:spPr bwMode="auto">
          <a:xfrm rot="5400000">
            <a:off x="1609725" y="4935538"/>
            <a:ext cx="668337" cy="153988"/>
          </a:xfrm>
          <a:prstGeom prst="can">
            <a:avLst>
              <a:gd name="adj" fmla="val 36056"/>
            </a:avLst>
          </a:prstGeom>
          <a:solidFill>
            <a:srgbClr val="FFFF00"/>
          </a:solidFill>
          <a:ln w="12700">
            <a:solidFill>
              <a:schemeClr val="tx1"/>
            </a:solidFill>
            <a:round/>
            <a:headEnd/>
            <a:tailEnd/>
          </a:ln>
        </p:spPr>
        <p:txBody>
          <a:bodyPr wrap="none" anchor="ctr"/>
          <a:lstStyle/>
          <a:p>
            <a:endParaRPr lang="fr-FR"/>
          </a:p>
        </p:txBody>
      </p:sp>
      <p:sp>
        <p:nvSpPr>
          <p:cNvPr id="10253" name="Line 13"/>
          <p:cNvSpPr>
            <a:spLocks noChangeShapeType="1"/>
          </p:cNvSpPr>
          <p:nvPr/>
        </p:nvSpPr>
        <p:spPr bwMode="auto">
          <a:xfrm>
            <a:off x="1968500" y="5043488"/>
            <a:ext cx="2063750" cy="14287"/>
          </a:xfrm>
          <a:prstGeom prst="line">
            <a:avLst/>
          </a:prstGeom>
          <a:noFill/>
          <a:ln w="127000">
            <a:solidFill>
              <a:schemeClr val="tx1"/>
            </a:solidFill>
            <a:round/>
            <a:headEnd/>
            <a:tailEnd/>
          </a:ln>
        </p:spPr>
        <p:txBody>
          <a:bodyPr anchor="ctr"/>
          <a:lstStyle/>
          <a:p>
            <a:endParaRPr lang="fr-FR"/>
          </a:p>
        </p:txBody>
      </p:sp>
      <p:sp>
        <p:nvSpPr>
          <p:cNvPr id="10254" name="Freeform 14"/>
          <p:cNvSpPr>
            <a:spLocks/>
          </p:cNvSpPr>
          <p:nvPr/>
        </p:nvSpPr>
        <p:spPr bwMode="gray">
          <a:xfrm>
            <a:off x="1073150" y="2979738"/>
            <a:ext cx="511175" cy="1927225"/>
          </a:xfrm>
          <a:custGeom>
            <a:avLst/>
            <a:gdLst>
              <a:gd name="T0" fmla="*/ 2147483647 w 479"/>
              <a:gd name="T1" fmla="*/ 0 h 980"/>
              <a:gd name="T2" fmla="*/ 2147483647 w 479"/>
              <a:gd name="T3" fmla="*/ 2147483647 h 980"/>
              <a:gd name="T4" fmla="*/ 2147483647 w 479"/>
              <a:gd name="T5" fmla="*/ 2147483647 h 980"/>
              <a:gd name="T6" fmla="*/ 0 60000 65536"/>
              <a:gd name="T7" fmla="*/ 0 60000 65536"/>
              <a:gd name="T8" fmla="*/ 0 60000 65536"/>
              <a:gd name="T9" fmla="*/ 0 w 479"/>
              <a:gd name="T10" fmla="*/ 0 h 980"/>
              <a:gd name="T11" fmla="*/ 479 w 479"/>
              <a:gd name="T12" fmla="*/ 980 h 980"/>
            </a:gdLst>
            <a:ahLst/>
            <a:cxnLst>
              <a:cxn ang="T6">
                <a:pos x="T0" y="T1"/>
              </a:cxn>
              <a:cxn ang="T7">
                <a:pos x="T2" y="T3"/>
              </a:cxn>
              <a:cxn ang="T8">
                <a:pos x="T4" y="T5"/>
              </a:cxn>
            </a:cxnLst>
            <a:rect l="T9" t="T10" r="T11" b="T12"/>
            <a:pathLst>
              <a:path w="479" h="980">
                <a:moveTo>
                  <a:pt x="68" y="0"/>
                </a:moveTo>
                <a:cubicBezTo>
                  <a:pt x="33" y="304"/>
                  <a:pt x="0" y="612"/>
                  <a:pt x="68" y="775"/>
                </a:cubicBezTo>
                <a:cubicBezTo>
                  <a:pt x="136" y="938"/>
                  <a:pt x="393" y="937"/>
                  <a:pt x="479" y="980"/>
                </a:cubicBezTo>
              </a:path>
            </a:pathLst>
          </a:custGeom>
          <a:noFill/>
          <a:ln w="101600">
            <a:solidFill>
              <a:srgbClr val="FF0000">
                <a:alpha val="59999"/>
              </a:srgbClr>
            </a:solidFill>
            <a:round/>
            <a:headEnd/>
            <a:tailEnd/>
          </a:ln>
        </p:spPr>
        <p:txBody>
          <a:bodyPr anchor="ctr"/>
          <a:lstStyle/>
          <a:p>
            <a:endParaRPr lang="fr-FR"/>
          </a:p>
        </p:txBody>
      </p:sp>
      <p:sp>
        <p:nvSpPr>
          <p:cNvPr id="10255" name="Line 15"/>
          <p:cNvSpPr>
            <a:spLocks noChangeShapeType="1"/>
          </p:cNvSpPr>
          <p:nvPr/>
        </p:nvSpPr>
        <p:spPr bwMode="auto">
          <a:xfrm>
            <a:off x="2989263" y="4414838"/>
            <a:ext cx="0" cy="601662"/>
          </a:xfrm>
          <a:prstGeom prst="line">
            <a:avLst/>
          </a:prstGeom>
          <a:noFill/>
          <a:ln w="127000">
            <a:solidFill>
              <a:schemeClr val="tx1"/>
            </a:solidFill>
            <a:round/>
            <a:headEnd/>
            <a:tailEnd/>
          </a:ln>
        </p:spPr>
        <p:txBody>
          <a:bodyPr anchor="ctr"/>
          <a:lstStyle/>
          <a:p>
            <a:endParaRPr lang="fr-FR"/>
          </a:p>
        </p:txBody>
      </p:sp>
      <p:sp>
        <p:nvSpPr>
          <p:cNvPr id="10256" name="AutoShape 16"/>
          <p:cNvSpPr>
            <a:spLocks noChangeArrowheads="1"/>
          </p:cNvSpPr>
          <p:nvPr/>
        </p:nvSpPr>
        <p:spPr bwMode="auto">
          <a:xfrm>
            <a:off x="2801938" y="4356100"/>
            <a:ext cx="388937" cy="515938"/>
          </a:xfrm>
          <a:prstGeom prst="can">
            <a:avLst>
              <a:gd name="adj" fmla="val 33163"/>
            </a:avLst>
          </a:prstGeom>
          <a:solidFill>
            <a:srgbClr val="FFFF00"/>
          </a:solidFill>
          <a:ln w="12700">
            <a:solidFill>
              <a:schemeClr val="tx1"/>
            </a:solidFill>
            <a:round/>
            <a:headEnd/>
            <a:tailEnd/>
          </a:ln>
        </p:spPr>
        <p:txBody>
          <a:bodyPr wrap="none" anchor="ctr"/>
          <a:lstStyle/>
          <a:p>
            <a:endParaRPr lang="fr-FR"/>
          </a:p>
        </p:txBody>
      </p:sp>
      <p:sp>
        <p:nvSpPr>
          <p:cNvPr id="10257" name="Rectangle 17"/>
          <p:cNvSpPr>
            <a:spLocks noChangeArrowheads="1"/>
          </p:cNvSpPr>
          <p:nvPr/>
        </p:nvSpPr>
        <p:spPr bwMode="ltGray">
          <a:xfrm>
            <a:off x="2368550" y="4489450"/>
            <a:ext cx="1227138"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fr-FR" sz="1000" smtClean="0">
                <a:solidFill>
                  <a:schemeClr val="bg1"/>
                </a:solidFill>
              </a:rPr>
              <a:t>Hardened OS</a:t>
            </a:r>
            <a:endParaRPr lang="fr-FR" sz="1000">
              <a:solidFill>
                <a:schemeClr val="bg1"/>
              </a:solidFill>
            </a:endParaRPr>
          </a:p>
        </p:txBody>
      </p:sp>
      <p:sp>
        <p:nvSpPr>
          <p:cNvPr id="10258" name="Rectangle 18"/>
          <p:cNvSpPr>
            <a:spLocks noChangeArrowheads="1"/>
          </p:cNvSpPr>
          <p:nvPr/>
        </p:nvSpPr>
        <p:spPr bwMode="ltGray">
          <a:xfrm>
            <a:off x="2354263" y="41560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fr-FR" sz="1000" smtClean="0">
                <a:solidFill>
                  <a:schemeClr val="bg1"/>
                </a:solidFill>
              </a:rPr>
              <a:t>Web Server</a:t>
            </a:r>
            <a:endParaRPr lang="fr-FR" sz="1000">
              <a:solidFill>
                <a:schemeClr val="bg1"/>
              </a:solidFill>
            </a:endParaRPr>
          </a:p>
        </p:txBody>
      </p:sp>
      <p:sp>
        <p:nvSpPr>
          <p:cNvPr id="10259" name="Rectangle 19"/>
          <p:cNvSpPr>
            <a:spLocks noChangeArrowheads="1"/>
          </p:cNvSpPr>
          <p:nvPr/>
        </p:nvSpPr>
        <p:spPr bwMode="ltGray">
          <a:xfrm>
            <a:off x="2354263" y="3813175"/>
            <a:ext cx="1228725" cy="268288"/>
          </a:xfrm>
          <a:prstGeom prst="rect">
            <a:avLst/>
          </a:prstGeom>
          <a:solidFill>
            <a:srgbClr val="CC33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CC3300"/>
            </a:extrusionClr>
          </a:sp3d>
        </p:spPr>
        <p:txBody>
          <a:bodyPr anchor="ctr">
            <a:flatTx/>
          </a:bodyPr>
          <a:lstStyle/>
          <a:p>
            <a:pPr algn="ctr">
              <a:lnSpc>
                <a:spcPct val="100000"/>
              </a:lnSpc>
            </a:pPr>
            <a:r>
              <a:rPr lang="fr-FR" sz="1000" smtClean="0">
                <a:solidFill>
                  <a:schemeClr val="bg1"/>
                </a:solidFill>
              </a:rPr>
              <a:t>App Server</a:t>
            </a:r>
            <a:endParaRPr lang="fr-FR" sz="1000">
              <a:solidFill>
                <a:schemeClr val="bg1"/>
              </a:solidFill>
            </a:endParaRPr>
          </a:p>
        </p:txBody>
      </p:sp>
      <p:sp>
        <p:nvSpPr>
          <p:cNvPr id="10260" name="AutoShape 20"/>
          <p:cNvSpPr>
            <a:spLocks noChangeArrowheads="1"/>
          </p:cNvSpPr>
          <p:nvPr/>
        </p:nvSpPr>
        <p:spPr bwMode="auto">
          <a:xfrm>
            <a:off x="2801938" y="3554413"/>
            <a:ext cx="385762" cy="171450"/>
          </a:xfrm>
          <a:prstGeom prst="can">
            <a:avLst>
              <a:gd name="adj" fmla="val 36056"/>
            </a:avLst>
          </a:prstGeom>
          <a:solidFill>
            <a:srgbClr val="FFFF00"/>
          </a:solidFill>
          <a:ln w="12700">
            <a:solidFill>
              <a:schemeClr val="tx1"/>
            </a:solidFill>
            <a:round/>
            <a:headEnd/>
            <a:tailEnd/>
          </a:ln>
        </p:spPr>
        <p:txBody>
          <a:bodyPr wrap="none" anchor="ctr"/>
          <a:lstStyle/>
          <a:p>
            <a:endParaRPr lang="fr-FR"/>
          </a:p>
        </p:txBody>
      </p:sp>
      <p:sp>
        <p:nvSpPr>
          <p:cNvPr id="10261" name="Line 21"/>
          <p:cNvSpPr>
            <a:spLocks noChangeShapeType="1"/>
          </p:cNvSpPr>
          <p:nvPr/>
        </p:nvSpPr>
        <p:spPr bwMode="auto">
          <a:xfrm flipH="1">
            <a:off x="2995613" y="3233738"/>
            <a:ext cx="1587" cy="388937"/>
          </a:xfrm>
          <a:prstGeom prst="line">
            <a:avLst/>
          </a:prstGeom>
          <a:noFill/>
          <a:ln w="127000">
            <a:solidFill>
              <a:schemeClr val="tx1"/>
            </a:solidFill>
            <a:round/>
            <a:headEnd/>
            <a:tailEnd/>
          </a:ln>
        </p:spPr>
        <p:txBody>
          <a:bodyPr anchor="ctr"/>
          <a:lstStyle/>
          <a:p>
            <a:endParaRPr lang="fr-FR"/>
          </a:p>
        </p:txBody>
      </p:sp>
      <p:sp>
        <p:nvSpPr>
          <p:cNvPr id="10262" name="Rectangle 22"/>
          <p:cNvSpPr>
            <a:spLocks noChangeArrowheads="1"/>
          </p:cNvSpPr>
          <p:nvPr/>
        </p:nvSpPr>
        <p:spPr bwMode="ltGray">
          <a:xfrm rot="16200000" flipH="1">
            <a:off x="3292475" y="5203825"/>
            <a:ext cx="1631950" cy="228600"/>
          </a:xfrm>
          <a:prstGeom prst="rect">
            <a:avLst/>
          </a:prstGeom>
          <a:solidFill>
            <a:srgbClr val="CC3300"/>
          </a:solidFill>
          <a:ln w="9525">
            <a:miter lim="800000"/>
            <a:headEnd/>
            <a:tailEnd/>
          </a:ln>
          <a:scene3d>
            <a:camera prst="legacyPerspectiveTopRight"/>
            <a:lightRig rig="legacyFlat3" dir="b"/>
          </a:scene3d>
          <a:sp3d extrusionH="3630600" prstMaterial="legacyPlastic">
            <a:bevelT w="13500" h="13500" prst="angle"/>
            <a:bevelB w="13500" h="13500" prst="angle"/>
            <a:extrusionClr>
              <a:srgbClr val="CC3300"/>
            </a:extrusionClr>
          </a:sp3d>
        </p:spPr>
        <p:txBody>
          <a:bodyPr anchor="ctr">
            <a:flatTx/>
          </a:bodyPr>
          <a:lstStyle/>
          <a:p>
            <a:pPr algn="ctr">
              <a:lnSpc>
                <a:spcPct val="100000"/>
              </a:lnSpc>
            </a:pPr>
            <a:r>
              <a:rPr lang="fr-FR" sz="1000" smtClean="0">
                <a:solidFill>
                  <a:schemeClr val="bg1"/>
                </a:solidFill>
              </a:rPr>
              <a:t>Firewall</a:t>
            </a:r>
            <a:endParaRPr lang="fr-FR" sz="1000">
              <a:solidFill>
                <a:schemeClr val="bg1"/>
              </a:solidFill>
            </a:endParaRPr>
          </a:p>
        </p:txBody>
      </p:sp>
      <p:sp>
        <p:nvSpPr>
          <p:cNvPr id="10263" name="AutoShape 23"/>
          <p:cNvSpPr>
            <a:spLocks noChangeArrowheads="1"/>
          </p:cNvSpPr>
          <p:nvPr/>
        </p:nvSpPr>
        <p:spPr bwMode="auto">
          <a:xfrm rot="5400000">
            <a:off x="4012407" y="4933156"/>
            <a:ext cx="666750" cy="150813"/>
          </a:xfrm>
          <a:prstGeom prst="can">
            <a:avLst>
              <a:gd name="adj" fmla="val 36056"/>
            </a:avLst>
          </a:prstGeom>
          <a:solidFill>
            <a:srgbClr val="FFFF00"/>
          </a:solidFill>
          <a:ln w="12700">
            <a:solidFill>
              <a:schemeClr val="tx1"/>
            </a:solidFill>
            <a:round/>
            <a:headEnd/>
            <a:tailEnd/>
          </a:ln>
        </p:spPr>
        <p:txBody>
          <a:bodyPr wrap="none" anchor="ctr"/>
          <a:lstStyle/>
          <a:p>
            <a:endParaRPr lang="fr-FR"/>
          </a:p>
        </p:txBody>
      </p:sp>
      <p:sp>
        <p:nvSpPr>
          <p:cNvPr id="10264" name="Line 24"/>
          <p:cNvSpPr>
            <a:spLocks noChangeShapeType="1"/>
          </p:cNvSpPr>
          <p:nvPr/>
        </p:nvSpPr>
        <p:spPr bwMode="auto">
          <a:xfrm flipV="1">
            <a:off x="4362450" y="5053013"/>
            <a:ext cx="1033463" cy="1587"/>
          </a:xfrm>
          <a:prstGeom prst="line">
            <a:avLst/>
          </a:prstGeom>
          <a:noFill/>
          <a:ln w="127000">
            <a:solidFill>
              <a:schemeClr val="tx1"/>
            </a:solidFill>
            <a:round/>
            <a:headEnd/>
            <a:tailEnd/>
          </a:ln>
        </p:spPr>
        <p:txBody>
          <a:bodyPr anchor="ctr"/>
          <a:lstStyle/>
          <a:p>
            <a:endParaRPr lang="fr-FR"/>
          </a:p>
        </p:txBody>
      </p:sp>
      <p:sp>
        <p:nvSpPr>
          <p:cNvPr id="10265" name="Rectangle 25"/>
          <p:cNvSpPr>
            <a:spLocks noChangeArrowheads="1"/>
          </p:cNvSpPr>
          <p:nvPr/>
        </p:nvSpPr>
        <p:spPr bwMode="ltGray">
          <a:xfrm rot="-5400000">
            <a:off x="3846513"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fr-FR" sz="1000" smtClean="0">
                <a:solidFill>
                  <a:schemeClr val="bg1"/>
                </a:solidFill>
              </a:rPr>
              <a:t>Databases</a:t>
            </a:r>
            <a:endParaRPr lang="fr-FR" sz="1000">
              <a:solidFill>
                <a:schemeClr val="bg1"/>
              </a:solidFill>
            </a:endParaRPr>
          </a:p>
        </p:txBody>
      </p:sp>
      <p:sp>
        <p:nvSpPr>
          <p:cNvPr id="10266" name="Rectangle 26"/>
          <p:cNvSpPr>
            <a:spLocks noChangeArrowheads="1"/>
          </p:cNvSpPr>
          <p:nvPr/>
        </p:nvSpPr>
        <p:spPr bwMode="ltGray">
          <a:xfrm rot="-5400000">
            <a:off x="4044950"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fr-FR" sz="1000" smtClean="0">
                <a:solidFill>
                  <a:schemeClr val="bg1"/>
                </a:solidFill>
              </a:rPr>
              <a:t>Legacy Systems</a:t>
            </a:r>
            <a:endParaRPr lang="fr-FR" sz="1000">
              <a:solidFill>
                <a:schemeClr val="bg1"/>
              </a:solidFill>
            </a:endParaRPr>
          </a:p>
        </p:txBody>
      </p:sp>
      <p:sp>
        <p:nvSpPr>
          <p:cNvPr id="10267" name="Rectangle 27"/>
          <p:cNvSpPr>
            <a:spLocks noChangeArrowheads="1"/>
          </p:cNvSpPr>
          <p:nvPr/>
        </p:nvSpPr>
        <p:spPr bwMode="ltGray">
          <a:xfrm rot="-5400000">
            <a:off x="4243388"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fr-FR" sz="1000" smtClean="0">
                <a:solidFill>
                  <a:schemeClr val="bg1"/>
                </a:solidFill>
              </a:rPr>
              <a:t>Web Services</a:t>
            </a:r>
            <a:endParaRPr lang="fr-FR" sz="1000">
              <a:solidFill>
                <a:schemeClr val="bg1"/>
              </a:solidFill>
            </a:endParaRPr>
          </a:p>
        </p:txBody>
      </p:sp>
      <p:sp>
        <p:nvSpPr>
          <p:cNvPr id="10268" name="Rectangle 28"/>
          <p:cNvSpPr>
            <a:spLocks noChangeArrowheads="1"/>
          </p:cNvSpPr>
          <p:nvPr/>
        </p:nvSpPr>
        <p:spPr bwMode="ltGray">
          <a:xfrm rot="-5400000">
            <a:off x="4441825"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fr-FR" sz="1000" smtClean="0">
                <a:solidFill>
                  <a:schemeClr val="bg1"/>
                </a:solidFill>
              </a:rPr>
              <a:t>Directories</a:t>
            </a:r>
            <a:endParaRPr lang="fr-FR" sz="1000">
              <a:solidFill>
                <a:schemeClr val="bg1"/>
              </a:solidFill>
            </a:endParaRPr>
          </a:p>
        </p:txBody>
      </p:sp>
      <p:sp>
        <p:nvSpPr>
          <p:cNvPr id="10269" name="Rectangle 29"/>
          <p:cNvSpPr>
            <a:spLocks noChangeArrowheads="1"/>
          </p:cNvSpPr>
          <p:nvPr/>
        </p:nvSpPr>
        <p:spPr bwMode="ltGray">
          <a:xfrm rot="-5400000">
            <a:off x="4641057" y="2064543"/>
            <a:ext cx="1371600" cy="138113"/>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fr-FR" sz="1000" smtClean="0">
                <a:solidFill>
                  <a:schemeClr val="bg1"/>
                </a:solidFill>
              </a:rPr>
              <a:t>Human Resrcs</a:t>
            </a:r>
            <a:endParaRPr lang="fr-FR" sz="1000">
              <a:solidFill>
                <a:schemeClr val="bg1"/>
              </a:solidFill>
            </a:endParaRPr>
          </a:p>
        </p:txBody>
      </p:sp>
      <p:sp>
        <p:nvSpPr>
          <p:cNvPr id="10270" name="Rectangle 30"/>
          <p:cNvSpPr>
            <a:spLocks noChangeArrowheads="1"/>
          </p:cNvSpPr>
          <p:nvPr/>
        </p:nvSpPr>
        <p:spPr bwMode="ltGray">
          <a:xfrm rot="-5400000">
            <a:off x="4840288" y="2063750"/>
            <a:ext cx="1371600" cy="139700"/>
          </a:xfrm>
          <a:prstGeom prst="rect">
            <a:avLst/>
          </a:prstGeom>
          <a:solidFill>
            <a:srgbClr val="6699FF"/>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6699FF"/>
            </a:extrusionClr>
          </a:sp3d>
        </p:spPr>
        <p:txBody>
          <a:bodyPr anchor="ctr">
            <a:flatTx/>
          </a:bodyPr>
          <a:lstStyle/>
          <a:p>
            <a:pPr algn="ctr">
              <a:lnSpc>
                <a:spcPct val="100000"/>
              </a:lnSpc>
            </a:pPr>
            <a:r>
              <a:rPr lang="fr-FR" sz="1000" smtClean="0">
                <a:solidFill>
                  <a:schemeClr val="bg1"/>
                </a:solidFill>
              </a:rPr>
              <a:t>Billing</a:t>
            </a:r>
            <a:endParaRPr lang="fr-FR" sz="1000">
              <a:solidFill>
                <a:schemeClr val="bg1"/>
              </a:solidFill>
            </a:endParaRPr>
          </a:p>
        </p:txBody>
      </p:sp>
      <p:sp>
        <p:nvSpPr>
          <p:cNvPr id="10271" name="Line 31"/>
          <p:cNvSpPr>
            <a:spLocks noChangeShapeType="1"/>
          </p:cNvSpPr>
          <p:nvPr/>
        </p:nvSpPr>
        <p:spPr bwMode="auto">
          <a:xfrm flipH="1">
            <a:off x="5099050" y="2971800"/>
            <a:ext cx="6350" cy="2090738"/>
          </a:xfrm>
          <a:prstGeom prst="line">
            <a:avLst/>
          </a:prstGeom>
          <a:noFill/>
          <a:ln w="127000">
            <a:solidFill>
              <a:schemeClr val="tx1"/>
            </a:solidFill>
            <a:round/>
            <a:headEnd/>
            <a:tailEnd/>
          </a:ln>
        </p:spPr>
        <p:txBody>
          <a:bodyPr anchor="ctr"/>
          <a:lstStyle/>
          <a:p>
            <a:endParaRPr lang="fr-FR"/>
          </a:p>
        </p:txBody>
      </p:sp>
      <p:sp>
        <p:nvSpPr>
          <p:cNvPr id="10272" name="Rectangle 32"/>
          <p:cNvSpPr>
            <a:spLocks noChangeArrowheads="1"/>
          </p:cNvSpPr>
          <p:nvPr/>
        </p:nvSpPr>
        <p:spPr bwMode="ltGray">
          <a:xfrm>
            <a:off x="2252663" y="2800350"/>
            <a:ext cx="1455737" cy="260350"/>
          </a:xfrm>
          <a:prstGeom prst="rect">
            <a:avLst/>
          </a:prstGeom>
          <a:solidFill>
            <a:srgbClr val="008000"/>
          </a:solidFill>
          <a:ln w="9525">
            <a:miter lim="800000"/>
            <a:headEnd/>
            <a:tailEnd/>
          </a:ln>
          <a:scene3d>
            <a:camera prst="legacyPerspectiveTopRight">
              <a:rot lat="420000" lon="0" rev="0"/>
            </a:camera>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1000" smtClean="0">
                <a:solidFill>
                  <a:schemeClr val="bg1"/>
                </a:solidFill>
              </a:rPr>
              <a:t>Custom Code</a:t>
            </a:r>
            <a:endParaRPr lang="fr-FR" sz="1000">
              <a:solidFill>
                <a:schemeClr val="bg1"/>
              </a:solidFill>
            </a:endParaRPr>
          </a:p>
        </p:txBody>
      </p:sp>
      <p:pic>
        <p:nvPicPr>
          <p:cNvPr id="10273" name="Picture 33" descr="TN_hacker"/>
          <p:cNvPicPr>
            <a:picLocks noChangeAspect="1" noChangeArrowheads="1"/>
          </p:cNvPicPr>
          <p:nvPr/>
        </p:nvPicPr>
        <p:blipFill>
          <a:blip r:embed="rId4" cstate="print">
            <a:lum bright="24000" contrast="42000"/>
          </a:blip>
          <a:srcRect/>
          <a:stretch>
            <a:fillRect/>
          </a:stretch>
        </p:blipFill>
        <p:spPr bwMode="auto">
          <a:xfrm>
            <a:off x="627063" y="1409700"/>
            <a:ext cx="1209675" cy="1462088"/>
          </a:xfrm>
          <a:prstGeom prst="rect">
            <a:avLst/>
          </a:prstGeom>
          <a:noFill/>
          <a:ln w="9525">
            <a:noFill/>
            <a:miter lim="800000"/>
            <a:headEnd/>
            <a:tailEnd/>
          </a:ln>
        </p:spPr>
      </p:pic>
      <p:sp>
        <p:nvSpPr>
          <p:cNvPr id="10274" name="Freeform 34"/>
          <p:cNvSpPr>
            <a:spLocks/>
          </p:cNvSpPr>
          <p:nvPr/>
        </p:nvSpPr>
        <p:spPr bwMode="gray">
          <a:xfrm>
            <a:off x="3049588" y="3001963"/>
            <a:ext cx="935037" cy="2041525"/>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9900">
                <a:alpha val="59999"/>
              </a:srgbClr>
            </a:solidFill>
            <a:round/>
            <a:headEnd/>
            <a:tailEnd/>
          </a:ln>
        </p:spPr>
        <p:txBody>
          <a:bodyPr anchor="ctr"/>
          <a:lstStyle/>
          <a:p>
            <a:endParaRPr lang="fr-FR"/>
          </a:p>
        </p:txBody>
      </p:sp>
      <p:sp>
        <p:nvSpPr>
          <p:cNvPr id="10275" name="Freeform 35"/>
          <p:cNvSpPr>
            <a:spLocks/>
          </p:cNvSpPr>
          <p:nvPr/>
        </p:nvSpPr>
        <p:spPr bwMode="gray">
          <a:xfrm flipH="1">
            <a:off x="1968500" y="3001963"/>
            <a:ext cx="955675" cy="2041525"/>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0000">
                <a:alpha val="59999"/>
              </a:srgbClr>
            </a:solidFill>
            <a:round/>
            <a:headEnd type="triangle" w="med" len="med"/>
            <a:tailEnd/>
          </a:ln>
        </p:spPr>
        <p:txBody>
          <a:bodyPr anchor="ctr"/>
          <a:lstStyle/>
          <a:p>
            <a:endParaRPr lang="fr-FR"/>
          </a:p>
        </p:txBody>
      </p:sp>
      <p:sp>
        <p:nvSpPr>
          <p:cNvPr id="10276" name="Freeform 36"/>
          <p:cNvSpPr>
            <a:spLocks/>
          </p:cNvSpPr>
          <p:nvPr/>
        </p:nvSpPr>
        <p:spPr bwMode="gray">
          <a:xfrm flipH="1">
            <a:off x="4375150" y="3048000"/>
            <a:ext cx="658813" cy="1968500"/>
          </a:xfrm>
          <a:custGeom>
            <a:avLst/>
            <a:gdLst>
              <a:gd name="T0" fmla="*/ 2147483647 w 876"/>
              <a:gd name="T1" fmla="*/ 0 h 1633"/>
              <a:gd name="T2" fmla="*/ 2147483647 w 876"/>
              <a:gd name="T3" fmla="*/ 2147483647 h 1633"/>
              <a:gd name="T4" fmla="*/ 2147483647 w 876"/>
              <a:gd name="T5" fmla="*/ 2147483647 h 1633"/>
              <a:gd name="T6" fmla="*/ 0 60000 65536"/>
              <a:gd name="T7" fmla="*/ 0 60000 65536"/>
              <a:gd name="T8" fmla="*/ 0 60000 65536"/>
              <a:gd name="T9" fmla="*/ 0 w 876"/>
              <a:gd name="T10" fmla="*/ 0 h 1633"/>
              <a:gd name="T11" fmla="*/ 876 w 876"/>
              <a:gd name="T12" fmla="*/ 1633 h 1633"/>
            </a:gdLst>
            <a:ahLst/>
            <a:cxnLst>
              <a:cxn ang="T6">
                <a:pos x="T0" y="T1"/>
              </a:cxn>
              <a:cxn ang="T7">
                <a:pos x="T2" y="T3"/>
              </a:cxn>
              <a:cxn ang="T8">
                <a:pos x="T4" y="T5"/>
              </a:cxn>
            </a:cxnLst>
            <a:rect l="T9" t="T10" r="T11" b="T12"/>
            <a:pathLst>
              <a:path w="876" h="1633">
                <a:moveTo>
                  <a:pt x="68" y="0"/>
                </a:moveTo>
                <a:cubicBezTo>
                  <a:pt x="78" y="229"/>
                  <a:pt x="0" y="1117"/>
                  <a:pt x="135" y="1375"/>
                </a:cubicBezTo>
                <a:cubicBezTo>
                  <a:pt x="270" y="1633"/>
                  <a:pt x="722" y="1514"/>
                  <a:pt x="876" y="1551"/>
                </a:cubicBezTo>
              </a:path>
            </a:pathLst>
          </a:custGeom>
          <a:noFill/>
          <a:ln w="101600">
            <a:solidFill>
              <a:srgbClr val="FF9900">
                <a:alpha val="59999"/>
              </a:srgbClr>
            </a:solidFill>
            <a:round/>
            <a:headEnd type="triangle" w="med" len="med"/>
            <a:tailEnd/>
          </a:ln>
        </p:spPr>
        <p:txBody>
          <a:bodyPr anchor="ctr"/>
          <a:lstStyle/>
          <a:p>
            <a:endParaRPr lang="fr-FR"/>
          </a:p>
        </p:txBody>
      </p:sp>
      <p:sp>
        <p:nvSpPr>
          <p:cNvPr id="10277" name="Text Box 37"/>
          <p:cNvSpPr txBox="1">
            <a:spLocks noChangeArrowheads="1"/>
          </p:cNvSpPr>
          <p:nvPr/>
        </p:nvSpPr>
        <p:spPr bwMode="white">
          <a:xfrm>
            <a:off x="576263" y="2355850"/>
            <a:ext cx="1260475" cy="400110"/>
          </a:xfrm>
          <a:prstGeom prst="rect">
            <a:avLst/>
          </a:prstGeom>
          <a:noFill/>
          <a:ln w="9525">
            <a:noFill/>
            <a:miter lim="800000"/>
            <a:headEnd/>
            <a:tailEnd/>
          </a:ln>
        </p:spPr>
        <p:txBody>
          <a:bodyPr>
            <a:spAutoFit/>
          </a:bodyPr>
          <a:lstStyle/>
          <a:p>
            <a:pPr algn="ctr"/>
            <a:r>
              <a:rPr lang="fr-FR" sz="1000" smtClean="0">
                <a:solidFill>
                  <a:schemeClr val="bg1"/>
                </a:solidFill>
              </a:rPr>
              <a:t>APPLICATION</a:t>
            </a:r>
            <a:br>
              <a:rPr lang="fr-FR" sz="1000" smtClean="0">
                <a:solidFill>
                  <a:schemeClr val="bg1"/>
                </a:solidFill>
              </a:rPr>
            </a:br>
            <a:r>
              <a:rPr lang="fr-FR" sz="1000" smtClean="0">
                <a:solidFill>
                  <a:schemeClr val="bg1"/>
                </a:solidFill>
              </a:rPr>
              <a:t>ATTACK</a:t>
            </a:r>
            <a:endParaRPr lang="fr-FR" sz="1000">
              <a:solidFill>
                <a:schemeClr val="bg1"/>
              </a:solidFill>
            </a:endParaRPr>
          </a:p>
        </p:txBody>
      </p:sp>
      <p:sp>
        <p:nvSpPr>
          <p:cNvPr id="10278" name="Text Box 38"/>
          <p:cNvSpPr txBox="1">
            <a:spLocks noChangeArrowheads="1"/>
          </p:cNvSpPr>
          <p:nvPr/>
        </p:nvSpPr>
        <p:spPr bwMode="auto">
          <a:xfrm rot="-5400000">
            <a:off x="-90169" y="4857672"/>
            <a:ext cx="977263" cy="246221"/>
          </a:xfrm>
          <a:prstGeom prst="rect">
            <a:avLst/>
          </a:prstGeom>
          <a:noFill/>
          <a:ln w="9525">
            <a:noFill/>
            <a:miter lim="800000"/>
            <a:headEnd/>
            <a:tailEnd/>
          </a:ln>
        </p:spPr>
        <p:txBody>
          <a:bodyPr wrap="none">
            <a:spAutoFit/>
          </a:bodyPr>
          <a:lstStyle/>
          <a:p>
            <a:pPr algn="ctr"/>
            <a:r>
              <a:rPr lang="fr-FR" sz="1000" smtClean="0"/>
              <a:t>Network Layer</a:t>
            </a:r>
            <a:endParaRPr lang="fr-FR" sz="1000"/>
          </a:p>
        </p:txBody>
      </p:sp>
      <p:sp>
        <p:nvSpPr>
          <p:cNvPr id="10279" name="Text Box 39"/>
          <p:cNvSpPr txBox="1">
            <a:spLocks noChangeArrowheads="1"/>
          </p:cNvSpPr>
          <p:nvPr/>
        </p:nvSpPr>
        <p:spPr bwMode="auto">
          <a:xfrm rot="-5400000">
            <a:off x="-160535" y="2100184"/>
            <a:ext cx="1121170" cy="246221"/>
          </a:xfrm>
          <a:prstGeom prst="rect">
            <a:avLst/>
          </a:prstGeom>
          <a:noFill/>
          <a:ln w="9525">
            <a:noFill/>
            <a:miter lim="800000"/>
            <a:headEnd/>
            <a:tailEnd/>
          </a:ln>
        </p:spPr>
        <p:txBody>
          <a:bodyPr wrap="none">
            <a:spAutoFit/>
          </a:bodyPr>
          <a:lstStyle/>
          <a:p>
            <a:pPr algn="ctr"/>
            <a:r>
              <a:rPr lang="fr-FR" sz="1000" smtClean="0"/>
              <a:t>Application Layer</a:t>
            </a:r>
            <a:endParaRPr lang="fr-FR" sz="1000"/>
          </a:p>
        </p:txBody>
      </p:sp>
      <p:sp>
        <p:nvSpPr>
          <p:cNvPr id="10280" name="Rectangle 40"/>
          <p:cNvSpPr>
            <a:spLocks noChangeArrowheads="1"/>
          </p:cNvSpPr>
          <p:nvPr/>
        </p:nvSpPr>
        <p:spPr bwMode="ltGray">
          <a:xfrm rot="-5400000">
            <a:off x="1674019"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1000" smtClean="0">
                <a:solidFill>
                  <a:schemeClr val="bg1"/>
                </a:solidFill>
              </a:rPr>
              <a:t>Accounts</a:t>
            </a:r>
            <a:endParaRPr lang="fr-FR" sz="1000">
              <a:solidFill>
                <a:schemeClr val="bg1"/>
              </a:solidFill>
            </a:endParaRPr>
          </a:p>
        </p:txBody>
      </p:sp>
      <p:sp>
        <p:nvSpPr>
          <p:cNvPr id="10281" name="Rectangle 41"/>
          <p:cNvSpPr>
            <a:spLocks noChangeArrowheads="1"/>
          </p:cNvSpPr>
          <p:nvPr/>
        </p:nvSpPr>
        <p:spPr bwMode="ltGray">
          <a:xfrm rot="-5400000">
            <a:off x="1857375" y="20431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1000" smtClean="0">
                <a:solidFill>
                  <a:schemeClr val="bg1"/>
                </a:solidFill>
              </a:rPr>
              <a:t>Finance</a:t>
            </a:r>
            <a:endParaRPr lang="fr-FR" sz="1000">
              <a:solidFill>
                <a:schemeClr val="bg1"/>
              </a:solidFill>
            </a:endParaRPr>
          </a:p>
        </p:txBody>
      </p:sp>
      <p:sp>
        <p:nvSpPr>
          <p:cNvPr id="10282" name="Rectangle 42"/>
          <p:cNvSpPr>
            <a:spLocks noChangeArrowheads="1"/>
          </p:cNvSpPr>
          <p:nvPr/>
        </p:nvSpPr>
        <p:spPr bwMode="ltGray">
          <a:xfrm rot="-5400000">
            <a:off x="2053432"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1000" smtClean="0">
                <a:solidFill>
                  <a:schemeClr val="bg1"/>
                </a:solidFill>
              </a:rPr>
              <a:t>Administration</a:t>
            </a:r>
            <a:endParaRPr lang="fr-FR" sz="1000">
              <a:solidFill>
                <a:schemeClr val="bg1"/>
              </a:solidFill>
            </a:endParaRPr>
          </a:p>
        </p:txBody>
      </p:sp>
      <p:sp>
        <p:nvSpPr>
          <p:cNvPr id="10283" name="Rectangle 43"/>
          <p:cNvSpPr>
            <a:spLocks noChangeArrowheads="1"/>
          </p:cNvSpPr>
          <p:nvPr/>
        </p:nvSpPr>
        <p:spPr bwMode="ltGray">
          <a:xfrm rot="-5400000">
            <a:off x="2232025" y="2043113"/>
            <a:ext cx="1316038" cy="125412"/>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1000" smtClean="0">
                <a:solidFill>
                  <a:schemeClr val="bg1"/>
                </a:solidFill>
              </a:rPr>
              <a:t>Transactions</a:t>
            </a:r>
            <a:endParaRPr lang="fr-FR" sz="1000">
              <a:solidFill>
                <a:schemeClr val="bg1"/>
              </a:solidFill>
            </a:endParaRPr>
          </a:p>
        </p:txBody>
      </p:sp>
      <p:sp>
        <p:nvSpPr>
          <p:cNvPr id="10284" name="Rectangle 44"/>
          <p:cNvSpPr>
            <a:spLocks noChangeArrowheads="1"/>
          </p:cNvSpPr>
          <p:nvPr/>
        </p:nvSpPr>
        <p:spPr bwMode="ltGray">
          <a:xfrm rot="-5400000">
            <a:off x="2428082"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1000" smtClean="0">
                <a:solidFill>
                  <a:schemeClr val="bg1"/>
                </a:solidFill>
              </a:rPr>
              <a:t>Communication</a:t>
            </a:r>
            <a:endParaRPr lang="fr-FR" sz="1000">
              <a:solidFill>
                <a:schemeClr val="bg1"/>
              </a:solidFill>
            </a:endParaRPr>
          </a:p>
        </p:txBody>
      </p:sp>
      <p:sp>
        <p:nvSpPr>
          <p:cNvPr id="10285" name="Rectangle 45"/>
          <p:cNvSpPr>
            <a:spLocks noChangeArrowheads="1"/>
          </p:cNvSpPr>
          <p:nvPr/>
        </p:nvSpPr>
        <p:spPr bwMode="ltGray">
          <a:xfrm rot="-5400000">
            <a:off x="2604294"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1000" smtClean="0">
                <a:solidFill>
                  <a:schemeClr val="bg1"/>
                </a:solidFill>
              </a:rPr>
              <a:t>Knowledge Mgmt</a:t>
            </a:r>
            <a:endParaRPr lang="fr-FR" sz="1000">
              <a:solidFill>
                <a:schemeClr val="bg1"/>
              </a:solidFill>
            </a:endParaRPr>
          </a:p>
        </p:txBody>
      </p:sp>
      <p:sp>
        <p:nvSpPr>
          <p:cNvPr id="10286" name="Rectangle 46"/>
          <p:cNvSpPr>
            <a:spLocks noChangeArrowheads="1"/>
          </p:cNvSpPr>
          <p:nvPr/>
        </p:nvSpPr>
        <p:spPr bwMode="ltGray">
          <a:xfrm rot="-5400000">
            <a:off x="2788444"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1000" smtClean="0">
                <a:solidFill>
                  <a:schemeClr val="bg1"/>
                </a:solidFill>
              </a:rPr>
              <a:t>E-Commerce</a:t>
            </a:r>
            <a:endParaRPr lang="fr-FR" sz="1000">
              <a:solidFill>
                <a:schemeClr val="bg1"/>
              </a:solidFill>
            </a:endParaRPr>
          </a:p>
        </p:txBody>
      </p:sp>
      <p:sp>
        <p:nvSpPr>
          <p:cNvPr id="10287" name="Rectangle 47"/>
          <p:cNvSpPr>
            <a:spLocks noChangeArrowheads="1"/>
          </p:cNvSpPr>
          <p:nvPr/>
        </p:nvSpPr>
        <p:spPr bwMode="ltGray">
          <a:xfrm rot="-5400000">
            <a:off x="2974182" y="2043906"/>
            <a:ext cx="1316038" cy="123825"/>
          </a:xfrm>
          <a:prstGeom prst="rect">
            <a:avLst/>
          </a:prstGeom>
          <a:solidFill>
            <a:srgbClr val="008000"/>
          </a:solidFill>
          <a:ln w="9525">
            <a:miter lim="800000"/>
            <a:headEnd/>
            <a:tailEnd/>
          </a:ln>
          <a:scene3d>
            <a:camera prst="legacyPerspectiveTopRight"/>
            <a:lightRig rig="legacyFlat3" dir="b"/>
          </a:scene3d>
          <a:sp3d extrusionH="1801800" prstMaterial="legacyPlastic">
            <a:bevelT w="13500" h="13500" prst="angle"/>
            <a:bevelB w="13500" h="13500" prst="angle"/>
            <a:extrusionClr>
              <a:srgbClr val="008000"/>
            </a:extrusionClr>
          </a:sp3d>
        </p:spPr>
        <p:txBody>
          <a:bodyPr anchor="ctr">
            <a:flatTx/>
          </a:bodyPr>
          <a:lstStyle/>
          <a:p>
            <a:pPr algn="ctr">
              <a:lnSpc>
                <a:spcPct val="100000"/>
              </a:lnSpc>
            </a:pPr>
            <a:r>
              <a:rPr lang="fr-FR" sz="1000" smtClean="0">
                <a:solidFill>
                  <a:schemeClr val="bg1"/>
                </a:solidFill>
              </a:rPr>
              <a:t>Bus. Functions</a:t>
            </a:r>
            <a:endParaRPr lang="fr-FR" sz="1000">
              <a:solidFill>
                <a:schemeClr val="bg1"/>
              </a:solidFill>
            </a:endParaRPr>
          </a:p>
        </p:txBody>
      </p:sp>
      <p:sp>
        <p:nvSpPr>
          <p:cNvPr id="7233584" name="Rectangle 48"/>
          <p:cNvSpPr>
            <a:spLocks noChangeArrowheads="1"/>
          </p:cNvSpPr>
          <p:nvPr/>
        </p:nvSpPr>
        <p:spPr bwMode="auto">
          <a:xfrm>
            <a:off x="609600" y="1981200"/>
            <a:ext cx="838200" cy="950913"/>
          </a:xfrm>
          <a:prstGeom prst="rect">
            <a:avLst/>
          </a:prstGeom>
          <a:solidFill>
            <a:srgbClr val="EFEFFF"/>
          </a:solidFill>
          <a:ln w="38100" cmpd="dbl" algn="ctr">
            <a:solidFill>
              <a:schemeClr val="tx1"/>
            </a:solidFill>
            <a:miter lim="800000"/>
            <a:headEnd/>
            <a:tailEnd/>
          </a:ln>
        </p:spPr>
        <p:txBody>
          <a:bodyPr anchor="ctr"/>
          <a:lstStyle/>
          <a:p>
            <a:pPr algn="ctr"/>
            <a:r>
              <a:rPr lang="fr-FR" sz="1400" b="0" smtClean="0">
                <a:latin typeface="Arial Narrow" pitchFamily="34" charset="0"/>
                <a:sym typeface="Wingdings" pitchFamily="2" charset="2"/>
              </a:rPr>
              <a:t>HTTP request</a:t>
            </a:r>
            <a:r>
              <a:rPr lang="fr-FR" sz="2400" smtClean="0">
                <a:sym typeface="Wingdings" pitchFamily="2" charset="2"/>
              </a:rPr>
              <a:t></a:t>
            </a:r>
            <a:endParaRPr lang="fr-FR" sz="2400">
              <a:sym typeface="Wingdings" pitchFamily="2" charset="2"/>
            </a:endParaRPr>
          </a:p>
        </p:txBody>
      </p:sp>
      <p:sp>
        <p:nvSpPr>
          <p:cNvPr id="7233585" name="Rectangle 49"/>
          <p:cNvSpPr>
            <a:spLocks noChangeArrowheads="1"/>
          </p:cNvSpPr>
          <p:nvPr/>
        </p:nvSpPr>
        <p:spPr bwMode="auto">
          <a:xfrm>
            <a:off x="2819400" y="1944688"/>
            <a:ext cx="838200" cy="950912"/>
          </a:xfrm>
          <a:prstGeom prst="rect">
            <a:avLst/>
          </a:prstGeom>
          <a:solidFill>
            <a:srgbClr val="EFEFFF"/>
          </a:solidFill>
          <a:ln w="38100" cmpd="dbl" algn="ctr">
            <a:solidFill>
              <a:schemeClr val="tx1"/>
            </a:solidFill>
            <a:miter lim="800000"/>
            <a:headEnd/>
            <a:tailEnd/>
          </a:ln>
        </p:spPr>
        <p:txBody>
          <a:bodyPr anchor="ctr"/>
          <a:lstStyle/>
          <a:p>
            <a:pPr algn="ctr"/>
            <a:r>
              <a:rPr lang="fr-FR" sz="1400" b="0" smtClean="0">
                <a:latin typeface="Arial Narrow" pitchFamily="34" charset="0"/>
                <a:sym typeface="Wingdings" pitchFamily="2" charset="2"/>
              </a:rPr>
              <a:t>SQL query</a:t>
            </a:r>
            <a:r>
              <a:rPr lang="fr-FR" sz="2400" smtClean="0">
                <a:sym typeface="Wingdings" pitchFamily="2" charset="2"/>
              </a:rPr>
              <a:t></a:t>
            </a:r>
            <a:endParaRPr lang="fr-FR" sz="2400">
              <a:sym typeface="Wingdings" pitchFamily="2" charset="2"/>
            </a:endParaRPr>
          </a:p>
        </p:txBody>
      </p:sp>
      <p:sp>
        <p:nvSpPr>
          <p:cNvPr id="7233586" name="Rectangle 50"/>
          <p:cNvSpPr>
            <a:spLocks noChangeArrowheads="1"/>
          </p:cNvSpPr>
          <p:nvPr/>
        </p:nvSpPr>
        <p:spPr bwMode="auto">
          <a:xfrm>
            <a:off x="4648200" y="1868488"/>
            <a:ext cx="838200" cy="950912"/>
          </a:xfrm>
          <a:prstGeom prst="rect">
            <a:avLst/>
          </a:prstGeom>
          <a:solidFill>
            <a:srgbClr val="EFEFFF"/>
          </a:solidFill>
          <a:ln w="38100" cmpd="dbl" algn="ctr">
            <a:solidFill>
              <a:schemeClr val="tx1"/>
            </a:solidFill>
            <a:miter lim="800000"/>
            <a:headEnd/>
            <a:tailEnd/>
          </a:ln>
        </p:spPr>
        <p:txBody>
          <a:bodyPr anchor="ctr"/>
          <a:lstStyle/>
          <a:p>
            <a:pPr algn="ctr"/>
            <a:r>
              <a:rPr lang="fr-FR" sz="1400" b="0" smtClean="0">
                <a:latin typeface="Arial Narrow" pitchFamily="34" charset="0"/>
                <a:sym typeface="Wingdings" pitchFamily="2" charset="2"/>
              </a:rPr>
              <a:t>DB Table </a:t>
            </a:r>
            <a:r>
              <a:rPr lang="fr-FR" sz="1400" smtClean="0">
                <a:sym typeface="Webdings" pitchFamily="18" charset="2"/>
              </a:rPr>
              <a:t></a:t>
            </a:r>
            <a:r>
              <a:rPr lang="fr-FR" sz="1400" smtClean="0">
                <a:sym typeface="Wingdings" pitchFamily="2" charset="2"/>
              </a:rPr>
              <a:t> </a:t>
            </a:r>
          </a:p>
          <a:p>
            <a:pPr algn="ctr"/>
            <a:r>
              <a:rPr lang="fr-FR" smtClean="0">
                <a:sym typeface="Wingdings" pitchFamily="2" charset="2"/>
              </a:rPr>
              <a:t></a:t>
            </a:r>
            <a:endParaRPr lang="fr-FR">
              <a:sym typeface="Wingdings" pitchFamily="2" charset="2"/>
            </a:endParaRPr>
          </a:p>
        </p:txBody>
      </p:sp>
      <p:sp>
        <p:nvSpPr>
          <p:cNvPr id="7233587" name="Rectangle 51"/>
          <p:cNvSpPr>
            <a:spLocks noChangeArrowheads="1"/>
          </p:cNvSpPr>
          <p:nvPr/>
        </p:nvSpPr>
        <p:spPr bwMode="auto">
          <a:xfrm>
            <a:off x="2438400" y="1905000"/>
            <a:ext cx="838200" cy="950913"/>
          </a:xfrm>
          <a:prstGeom prst="rect">
            <a:avLst/>
          </a:prstGeom>
          <a:solidFill>
            <a:srgbClr val="EFEFFF"/>
          </a:solidFill>
          <a:ln w="38100" cmpd="dbl" algn="ctr">
            <a:solidFill>
              <a:schemeClr val="tx1"/>
            </a:solidFill>
            <a:miter lim="800000"/>
            <a:headEnd/>
            <a:tailEnd/>
          </a:ln>
        </p:spPr>
        <p:txBody>
          <a:bodyPr anchor="ctr"/>
          <a:lstStyle/>
          <a:p>
            <a:pPr algn="ctr"/>
            <a:r>
              <a:rPr lang="fr-FR" sz="1400" b="0" smtClean="0">
                <a:latin typeface="Arial Narrow" pitchFamily="34" charset="0"/>
                <a:sym typeface="Wingdings" pitchFamily="2" charset="2"/>
              </a:rPr>
              <a:t>HTTP response </a:t>
            </a:r>
            <a:r>
              <a:rPr lang="fr-FR" sz="1400" smtClean="0">
                <a:sym typeface="Webdings" pitchFamily="18" charset="2"/>
              </a:rPr>
              <a:t></a:t>
            </a:r>
            <a:r>
              <a:rPr lang="fr-FR" sz="1400" smtClean="0">
                <a:sym typeface="Wingdings" pitchFamily="2" charset="2"/>
              </a:rPr>
              <a:t> </a:t>
            </a:r>
          </a:p>
          <a:p>
            <a:pPr algn="ctr"/>
            <a:r>
              <a:rPr lang="fr-FR" smtClean="0">
                <a:sym typeface="Wingdings" pitchFamily="2" charset="2"/>
              </a:rPr>
              <a:t></a:t>
            </a:r>
            <a:endParaRPr lang="fr-FR">
              <a:sym typeface="Wingdings" pitchFamily="2" charset="2"/>
            </a:endParaRPr>
          </a:p>
        </p:txBody>
      </p:sp>
      <p:sp>
        <p:nvSpPr>
          <p:cNvPr id="7233588" name="Rectangle 52"/>
          <p:cNvSpPr>
            <a:spLocks noChangeArrowheads="1"/>
          </p:cNvSpPr>
          <p:nvPr/>
        </p:nvSpPr>
        <p:spPr bwMode="auto">
          <a:xfrm>
            <a:off x="6345238" y="1219200"/>
            <a:ext cx="2422525" cy="1146175"/>
          </a:xfrm>
          <a:prstGeom prst="rect">
            <a:avLst/>
          </a:prstGeom>
          <a:solidFill>
            <a:schemeClr val="bg1"/>
          </a:solidFill>
          <a:ln w="9525" algn="ctr">
            <a:solidFill>
              <a:schemeClr val="tx1"/>
            </a:solidFill>
            <a:miter lim="800000"/>
            <a:headEnd/>
            <a:tailEnd/>
          </a:ln>
        </p:spPr>
        <p:txBody>
          <a:bodyPr anchor="ctr"/>
          <a:lstStyle/>
          <a:p>
            <a:pPr algn="ctr"/>
            <a:r>
              <a:rPr lang="fr-FR" smtClean="0">
                <a:latin typeface="Courier New" pitchFamily="49" charset="0"/>
              </a:rPr>
              <a:t>"SELECT * FROM accounts WHERE acct=‘</a:t>
            </a:r>
            <a:r>
              <a:rPr lang="fr-FR" smtClean="0">
                <a:solidFill>
                  <a:srgbClr val="FF0000"/>
                </a:solidFill>
                <a:latin typeface="Courier New" pitchFamily="49" charset="0"/>
              </a:rPr>
              <a:t>’ OR 1=1--</a:t>
            </a:r>
            <a:r>
              <a:rPr lang="fr-FR" smtClean="0">
                <a:latin typeface="Courier New" pitchFamily="49" charset="0"/>
              </a:rPr>
              <a:t>’"</a:t>
            </a:r>
            <a:endParaRPr lang="fr-FR">
              <a:latin typeface="Courier New" pitchFamily="49" charset="0"/>
            </a:endParaRPr>
          </a:p>
        </p:txBody>
      </p:sp>
      <p:sp>
        <p:nvSpPr>
          <p:cNvPr id="7233589" name="Text Box 53"/>
          <p:cNvSpPr txBox="1">
            <a:spLocks noChangeArrowheads="1"/>
          </p:cNvSpPr>
          <p:nvPr/>
        </p:nvSpPr>
        <p:spPr bwMode="auto">
          <a:xfrm>
            <a:off x="6019800" y="2819400"/>
            <a:ext cx="3124200" cy="685800"/>
          </a:xfrm>
          <a:prstGeom prst="rect">
            <a:avLst/>
          </a:prstGeom>
          <a:noFill/>
          <a:ln w="9525" algn="ctr">
            <a:noFill/>
            <a:miter lim="800000"/>
            <a:headEnd/>
            <a:tailEnd/>
          </a:ln>
        </p:spPr>
        <p:txBody>
          <a:bodyPr/>
          <a:lstStyle/>
          <a:p>
            <a:r>
              <a:rPr lang="fr-FR" sz="1600" smtClean="0"/>
              <a:t>1. L’application fourni un formulaire</a:t>
            </a:r>
            <a:endParaRPr lang="fr-FR" sz="1600"/>
          </a:p>
        </p:txBody>
      </p:sp>
      <p:sp>
        <p:nvSpPr>
          <p:cNvPr id="7233590" name="Text Box 54"/>
          <p:cNvSpPr txBox="1">
            <a:spLocks noChangeArrowheads="1"/>
          </p:cNvSpPr>
          <p:nvPr/>
        </p:nvSpPr>
        <p:spPr bwMode="auto">
          <a:xfrm>
            <a:off x="6019800" y="3362325"/>
            <a:ext cx="3124200" cy="685800"/>
          </a:xfrm>
          <a:prstGeom prst="rect">
            <a:avLst/>
          </a:prstGeom>
          <a:noFill/>
          <a:ln w="9525" algn="ctr">
            <a:noFill/>
            <a:miter lim="800000"/>
            <a:headEnd/>
            <a:tailEnd/>
          </a:ln>
        </p:spPr>
        <p:txBody>
          <a:bodyPr/>
          <a:lstStyle/>
          <a:p>
            <a:r>
              <a:rPr lang="fr-FR" sz="1600" smtClean="0"/>
              <a:t>2. L’attaquant envoi son attaque dans les données du formulaire</a:t>
            </a:r>
            <a:endParaRPr lang="fr-FR" sz="1600"/>
          </a:p>
        </p:txBody>
      </p:sp>
      <p:sp>
        <p:nvSpPr>
          <p:cNvPr id="7233591" name="Text Box 55"/>
          <p:cNvSpPr txBox="1">
            <a:spLocks noChangeArrowheads="1"/>
          </p:cNvSpPr>
          <p:nvPr/>
        </p:nvSpPr>
        <p:spPr bwMode="auto">
          <a:xfrm>
            <a:off x="6019800" y="3914775"/>
            <a:ext cx="3124200" cy="685800"/>
          </a:xfrm>
          <a:prstGeom prst="rect">
            <a:avLst/>
          </a:prstGeom>
          <a:noFill/>
          <a:ln w="9525" algn="ctr">
            <a:noFill/>
            <a:miter lim="800000"/>
            <a:headEnd/>
            <a:tailEnd/>
          </a:ln>
        </p:spPr>
        <p:txBody>
          <a:bodyPr/>
          <a:lstStyle/>
          <a:p>
            <a:r>
              <a:rPr lang="fr-FR" sz="1600" smtClean="0"/>
              <a:t>3.L’application transfère les données à la requête SQL</a:t>
            </a:r>
            <a:endParaRPr lang="fr-FR" sz="1600"/>
          </a:p>
        </p:txBody>
      </p:sp>
      <p:sp>
        <p:nvSpPr>
          <p:cNvPr id="7233592" name="Rectangle 56"/>
          <p:cNvSpPr>
            <a:spLocks noChangeArrowheads="1"/>
          </p:cNvSpPr>
          <p:nvPr/>
        </p:nvSpPr>
        <p:spPr bwMode="auto">
          <a:xfrm>
            <a:off x="6019800" y="1371600"/>
            <a:ext cx="2963863" cy="1374775"/>
          </a:xfrm>
          <a:prstGeom prst="rect">
            <a:avLst/>
          </a:prstGeom>
          <a:solidFill>
            <a:schemeClr val="bg1"/>
          </a:solidFill>
          <a:ln w="9525" algn="ctr">
            <a:solidFill>
              <a:schemeClr val="tx1"/>
            </a:solidFill>
            <a:miter lim="800000"/>
            <a:headEnd/>
            <a:tailEnd/>
          </a:ln>
        </p:spPr>
        <p:txBody>
          <a:bodyPr anchor="ctr"/>
          <a:lstStyle/>
          <a:p>
            <a:pPr algn="ctr"/>
            <a:r>
              <a:rPr lang="fr-FR" sz="1400" b="1" smtClean="0">
                <a:latin typeface="Courier New" pitchFamily="49" charset="0"/>
              </a:rPr>
              <a:t>Account Summary</a:t>
            </a:r>
          </a:p>
          <a:p>
            <a:pPr algn="ctr"/>
            <a:endParaRPr lang="fr-FR" sz="1400" b="1" smtClean="0">
              <a:latin typeface="Courier New" pitchFamily="49" charset="0"/>
            </a:endParaRPr>
          </a:p>
          <a:p>
            <a:pPr algn="ctr"/>
            <a:r>
              <a:rPr lang="fr-FR" sz="1400" b="1" smtClean="0">
                <a:latin typeface="Courier New" pitchFamily="49" charset="0"/>
              </a:rPr>
              <a:t>Acct:5424-6066-2134-4334</a:t>
            </a:r>
          </a:p>
          <a:p>
            <a:pPr algn="ctr"/>
            <a:r>
              <a:rPr lang="fr-FR" sz="1400" b="1" smtClean="0">
                <a:latin typeface="Courier New" pitchFamily="49" charset="0"/>
              </a:rPr>
              <a:t>Acct:4128-7574-3921-0192</a:t>
            </a:r>
          </a:p>
          <a:p>
            <a:pPr algn="ctr"/>
            <a:r>
              <a:rPr lang="fr-FR" sz="1400" b="1" smtClean="0">
                <a:latin typeface="Courier New" pitchFamily="49" charset="0"/>
              </a:rPr>
              <a:t>Acct:5424-9383-2039-4029</a:t>
            </a:r>
          </a:p>
          <a:p>
            <a:pPr algn="ctr"/>
            <a:r>
              <a:rPr lang="fr-FR" sz="1400" b="1" smtClean="0">
                <a:latin typeface="Courier New" pitchFamily="49" charset="0"/>
              </a:rPr>
              <a:t>Acct:4128-0004-1234-0293</a:t>
            </a:r>
            <a:endParaRPr lang="fr-FR" sz="1400" b="1">
              <a:latin typeface="Courier New" pitchFamily="49" charset="0"/>
            </a:endParaRPr>
          </a:p>
        </p:txBody>
      </p:sp>
      <p:sp>
        <p:nvSpPr>
          <p:cNvPr id="7233593" name="Text Box 57"/>
          <p:cNvSpPr txBox="1">
            <a:spLocks noChangeArrowheads="1"/>
          </p:cNvSpPr>
          <p:nvPr/>
        </p:nvSpPr>
        <p:spPr bwMode="auto">
          <a:xfrm>
            <a:off x="6019800" y="4495800"/>
            <a:ext cx="3124200" cy="685800"/>
          </a:xfrm>
          <a:prstGeom prst="rect">
            <a:avLst/>
          </a:prstGeom>
          <a:noFill/>
          <a:ln w="9525" algn="ctr">
            <a:noFill/>
            <a:miter lim="800000"/>
            <a:headEnd/>
            <a:tailEnd/>
          </a:ln>
        </p:spPr>
        <p:txBody>
          <a:bodyPr/>
          <a:lstStyle/>
          <a:p>
            <a:r>
              <a:rPr lang="fr-FR" sz="1600" smtClean="0"/>
              <a:t>4. Le SGBD lance la requête contenant l’attaqueet renvoie le résultats à l’application.</a:t>
            </a:r>
            <a:endParaRPr lang="fr-FR" sz="1600"/>
          </a:p>
        </p:txBody>
      </p:sp>
      <p:sp>
        <p:nvSpPr>
          <p:cNvPr id="7233594" name="Text Box 58"/>
          <p:cNvSpPr txBox="1">
            <a:spLocks noChangeArrowheads="1"/>
          </p:cNvSpPr>
          <p:nvPr/>
        </p:nvSpPr>
        <p:spPr bwMode="auto">
          <a:xfrm>
            <a:off x="6019800" y="5334000"/>
            <a:ext cx="3124200" cy="685800"/>
          </a:xfrm>
          <a:prstGeom prst="rect">
            <a:avLst/>
          </a:prstGeom>
          <a:noFill/>
          <a:ln w="9525" algn="ctr">
            <a:noFill/>
            <a:miter lim="800000"/>
            <a:headEnd/>
            <a:tailEnd/>
          </a:ln>
        </p:spPr>
        <p:txBody>
          <a:bodyPr/>
          <a:lstStyle/>
          <a:p>
            <a:r>
              <a:rPr lang="fr-FR" sz="1600" smtClean="0"/>
              <a:t>5. L’application renvoie ce résultat à l’utilisateur</a:t>
            </a:r>
            <a:endParaRPr lang="fr-FR" sz="1600"/>
          </a:p>
        </p:txBody>
      </p:sp>
      <p:grpSp>
        <p:nvGrpSpPr>
          <p:cNvPr id="2" name="Group 59"/>
          <p:cNvGrpSpPr>
            <a:grpSpLocks/>
          </p:cNvGrpSpPr>
          <p:nvPr/>
        </p:nvGrpSpPr>
        <p:grpSpPr bwMode="auto">
          <a:xfrm>
            <a:off x="6248400" y="1219200"/>
            <a:ext cx="2613025" cy="1287463"/>
            <a:chOff x="5424" y="3360"/>
            <a:chExt cx="1646" cy="811"/>
          </a:xfrm>
        </p:grpSpPr>
        <p:pic>
          <p:nvPicPr>
            <p:cNvPr id="10304" name="Picture 60"/>
            <p:cNvPicPr>
              <a:picLocks noChangeAspect="1" noChangeArrowheads="1"/>
            </p:cNvPicPr>
            <p:nvPr/>
          </p:nvPicPr>
          <p:blipFill>
            <a:blip r:embed="rId5" cstate="print"/>
            <a:srcRect/>
            <a:stretch>
              <a:fillRect/>
            </a:stretch>
          </p:blipFill>
          <p:spPr bwMode="auto">
            <a:xfrm>
              <a:off x="5424" y="3360"/>
              <a:ext cx="1646" cy="811"/>
            </a:xfrm>
            <a:prstGeom prst="rect">
              <a:avLst/>
            </a:prstGeom>
            <a:noFill/>
            <a:ln w="9525">
              <a:solidFill>
                <a:schemeClr val="tx1"/>
              </a:solidFill>
              <a:miter lim="800000"/>
              <a:headEnd/>
              <a:tailEnd/>
            </a:ln>
          </p:spPr>
        </p:pic>
        <p:sp>
          <p:nvSpPr>
            <p:cNvPr id="10305" name="Text Box 61"/>
            <p:cNvSpPr txBox="1">
              <a:spLocks noChangeArrowheads="1"/>
            </p:cNvSpPr>
            <p:nvPr/>
          </p:nvSpPr>
          <p:spPr bwMode="auto">
            <a:xfrm>
              <a:off x="5562" y="3504"/>
              <a:ext cx="422" cy="174"/>
            </a:xfrm>
            <a:prstGeom prst="rect">
              <a:avLst/>
            </a:prstGeom>
            <a:solidFill>
              <a:schemeClr val="bg1"/>
            </a:solidFill>
            <a:ln w="9525" algn="ctr">
              <a:noFill/>
              <a:miter lim="800000"/>
              <a:headEnd/>
              <a:tailEnd/>
            </a:ln>
          </p:spPr>
          <p:txBody>
            <a:bodyPr wrap="none" lIns="45720" rIns="45720">
              <a:spAutoFit/>
            </a:bodyPr>
            <a:lstStyle/>
            <a:p>
              <a:pPr algn="r"/>
              <a:r>
                <a:rPr lang="fr-FR" sz="1200" smtClean="0"/>
                <a:t>Account: </a:t>
              </a:r>
              <a:endParaRPr lang="fr-FR" sz="1200"/>
            </a:p>
          </p:txBody>
        </p:sp>
        <p:sp>
          <p:nvSpPr>
            <p:cNvPr id="10306" name="Text Box 62"/>
            <p:cNvSpPr txBox="1">
              <a:spLocks noChangeArrowheads="1"/>
            </p:cNvSpPr>
            <p:nvPr/>
          </p:nvSpPr>
          <p:spPr bwMode="auto">
            <a:xfrm>
              <a:off x="5531" y="3678"/>
              <a:ext cx="449" cy="174"/>
            </a:xfrm>
            <a:prstGeom prst="rect">
              <a:avLst/>
            </a:prstGeom>
            <a:solidFill>
              <a:schemeClr val="bg1"/>
            </a:solidFill>
            <a:ln w="9525" algn="ctr">
              <a:noFill/>
              <a:miter lim="800000"/>
              <a:headEnd/>
              <a:tailEnd/>
            </a:ln>
          </p:spPr>
          <p:txBody>
            <a:bodyPr wrap="none" lIns="45720" rIns="45720">
              <a:spAutoFit/>
            </a:bodyPr>
            <a:lstStyle/>
            <a:p>
              <a:pPr algn="r"/>
              <a:r>
                <a:rPr lang="fr-FR" sz="1200" smtClean="0"/>
                <a:t>       SKU: </a:t>
              </a:r>
              <a:endParaRPr lang="fr-FR" sz="1200"/>
            </a:p>
          </p:txBody>
        </p:sp>
      </p:grpSp>
      <p:grpSp>
        <p:nvGrpSpPr>
          <p:cNvPr id="3" name="Group 63"/>
          <p:cNvGrpSpPr>
            <a:grpSpLocks/>
          </p:cNvGrpSpPr>
          <p:nvPr/>
        </p:nvGrpSpPr>
        <p:grpSpPr bwMode="auto">
          <a:xfrm>
            <a:off x="6324600" y="1219200"/>
            <a:ext cx="2492375" cy="1463675"/>
            <a:chOff x="5184" y="2448"/>
            <a:chExt cx="1570" cy="922"/>
          </a:xfrm>
        </p:grpSpPr>
        <p:pic>
          <p:nvPicPr>
            <p:cNvPr id="10301" name="Picture 64"/>
            <p:cNvPicPr>
              <a:picLocks noChangeAspect="1" noChangeArrowheads="1"/>
            </p:cNvPicPr>
            <p:nvPr/>
          </p:nvPicPr>
          <p:blipFill>
            <a:blip r:embed="rId6" cstate="print"/>
            <a:srcRect/>
            <a:stretch>
              <a:fillRect/>
            </a:stretch>
          </p:blipFill>
          <p:spPr bwMode="auto">
            <a:xfrm>
              <a:off x="5184" y="2448"/>
              <a:ext cx="1570" cy="922"/>
            </a:xfrm>
            <a:prstGeom prst="rect">
              <a:avLst/>
            </a:prstGeom>
            <a:noFill/>
            <a:ln w="9525">
              <a:solidFill>
                <a:schemeClr val="tx1"/>
              </a:solidFill>
              <a:miter lim="800000"/>
              <a:headEnd/>
              <a:tailEnd/>
            </a:ln>
          </p:spPr>
        </p:pic>
        <p:sp>
          <p:nvSpPr>
            <p:cNvPr id="10302" name="Text Box 65"/>
            <p:cNvSpPr txBox="1">
              <a:spLocks noChangeArrowheads="1"/>
            </p:cNvSpPr>
            <p:nvPr/>
          </p:nvSpPr>
          <p:spPr bwMode="auto">
            <a:xfrm>
              <a:off x="5283" y="2605"/>
              <a:ext cx="422" cy="174"/>
            </a:xfrm>
            <a:prstGeom prst="rect">
              <a:avLst/>
            </a:prstGeom>
            <a:solidFill>
              <a:schemeClr val="bg1"/>
            </a:solidFill>
            <a:ln w="9525" algn="ctr">
              <a:noFill/>
              <a:miter lim="800000"/>
              <a:headEnd/>
              <a:tailEnd/>
            </a:ln>
          </p:spPr>
          <p:txBody>
            <a:bodyPr wrap="none" lIns="45720" rIns="45720">
              <a:spAutoFit/>
            </a:bodyPr>
            <a:lstStyle/>
            <a:p>
              <a:pPr algn="r"/>
              <a:r>
                <a:rPr lang="fr-FR" sz="1200" smtClean="0"/>
                <a:t>Account: </a:t>
              </a:r>
              <a:endParaRPr lang="fr-FR" sz="1200"/>
            </a:p>
          </p:txBody>
        </p:sp>
        <p:sp>
          <p:nvSpPr>
            <p:cNvPr id="10303" name="Text Box 66"/>
            <p:cNvSpPr txBox="1">
              <a:spLocks noChangeArrowheads="1"/>
            </p:cNvSpPr>
            <p:nvPr/>
          </p:nvSpPr>
          <p:spPr bwMode="auto">
            <a:xfrm>
              <a:off x="5252" y="2779"/>
              <a:ext cx="449" cy="174"/>
            </a:xfrm>
            <a:prstGeom prst="rect">
              <a:avLst/>
            </a:prstGeom>
            <a:solidFill>
              <a:schemeClr val="bg1"/>
            </a:solidFill>
            <a:ln w="9525" algn="ctr">
              <a:noFill/>
              <a:miter lim="800000"/>
              <a:headEnd/>
              <a:tailEnd/>
            </a:ln>
          </p:spPr>
          <p:txBody>
            <a:bodyPr wrap="none" lIns="45720" rIns="45720">
              <a:spAutoFit/>
            </a:bodyPr>
            <a:lstStyle/>
            <a:p>
              <a:pPr algn="r"/>
              <a:r>
                <a:rPr lang="fr-FR" sz="1200" smtClean="0"/>
                <a:t>       SKU: </a:t>
              </a:r>
              <a:endParaRPr lang="fr-FR" sz="1200"/>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7233589"/>
                                        </p:tgtEl>
                                        <p:attrNameLst>
                                          <p:attrName>style.visibility</p:attrName>
                                        </p:attrNameLst>
                                      </p:cBhvr>
                                      <p:to>
                                        <p:strVal val="visible"/>
                                      </p:to>
                                    </p:set>
                                    <p:animEffect transition="in" filter="fade">
                                      <p:cBhvr>
                                        <p:cTn id="10" dur="1000"/>
                                        <p:tgtEl>
                                          <p:spTgt spid="72335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233584"/>
                                        </p:tgtEl>
                                        <p:attrNameLst>
                                          <p:attrName>style.visibility</p:attrName>
                                        </p:attrNameLst>
                                      </p:cBhvr>
                                      <p:to>
                                        <p:strVal val="visible"/>
                                      </p:to>
                                    </p:set>
                                    <p:animEffect transition="in" filter="fade">
                                      <p:cBhvr>
                                        <p:cTn id="15" dur="1000"/>
                                        <p:tgtEl>
                                          <p:spTgt spid="7233584"/>
                                        </p:tgtEl>
                                      </p:cBhvr>
                                    </p:animEffect>
                                  </p:childTnLst>
                                </p:cTn>
                              </p:par>
                              <p:par>
                                <p:cTn id="16" presetID="0" presetClass="path" presetSubtype="0" accel="50000" decel="50000" fill="hold" nodeType="withEffect">
                                  <p:stCondLst>
                                    <p:cond delay="0"/>
                                  </p:stCondLst>
                                  <p:childTnLst>
                                    <p:animMotion origin="layout" path="M -0.00399 -0.00671 C -0.00191 0.04445 -0.00851 0.2375 0.00885 0.30093 C 0.02622 0.36435 0.06892 0.37153 0.10035 0.37431 C 0.13177 0.37709 0.17899 0.38218 0.19705 0.31783 C 0.21493 0.25347 0.20694 0.04259 0.20885 -0.0125 " pathEditMode="relative" rAng="0" ptsTypes="aaaaa">
                                      <p:cBhvr>
                                        <p:cTn id="17" dur="3000" fill="hold"/>
                                        <p:tgtEl>
                                          <p:spTgt spid="7233584"/>
                                        </p:tgtEl>
                                        <p:attrNameLst>
                                          <p:attrName>ppt_x</p:attrName>
                                          <p:attrName>ppt_y</p:attrName>
                                        </p:attrNameLst>
                                      </p:cBhvr>
                                      <p:rCtr x="107" y="191"/>
                                    </p:animMotion>
                                  </p:childTnLst>
                                </p:cTn>
                              </p:par>
                              <p:par>
                                <p:cTn id="18" presetID="10" presetClass="entr" presetSubtype="0" fill="hold" grpId="0" nodeType="withEffect">
                                  <p:stCondLst>
                                    <p:cond delay="0"/>
                                  </p:stCondLst>
                                  <p:childTnLst>
                                    <p:set>
                                      <p:cBhvr>
                                        <p:cTn id="19" dur="1" fill="hold">
                                          <p:stCondLst>
                                            <p:cond delay="0"/>
                                          </p:stCondLst>
                                        </p:cTn>
                                        <p:tgtEl>
                                          <p:spTgt spid="7233590"/>
                                        </p:tgtEl>
                                        <p:attrNameLst>
                                          <p:attrName>style.visibility</p:attrName>
                                        </p:attrNameLst>
                                      </p:cBhvr>
                                      <p:to>
                                        <p:strVal val="visible"/>
                                      </p:to>
                                    </p:set>
                                    <p:animEffect transition="in" filter="fade">
                                      <p:cBhvr>
                                        <p:cTn id="20" dur="1000"/>
                                        <p:tgtEl>
                                          <p:spTgt spid="7233590"/>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7233584"/>
                                        </p:tgtEl>
                                      </p:cBhvr>
                                    </p:animEffect>
                                    <p:set>
                                      <p:cBhvr>
                                        <p:cTn id="28" dur="1" fill="hold">
                                          <p:stCondLst>
                                            <p:cond delay="499"/>
                                          </p:stCondLst>
                                        </p:cTn>
                                        <p:tgtEl>
                                          <p:spTgt spid="7233584"/>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7233588"/>
                                        </p:tgtEl>
                                        <p:attrNameLst>
                                          <p:attrName>style.visibility</p:attrName>
                                        </p:attrNameLst>
                                      </p:cBhvr>
                                      <p:to>
                                        <p:strVal val="visible"/>
                                      </p:to>
                                    </p:set>
                                    <p:animEffect transition="in" filter="fade">
                                      <p:cBhvr>
                                        <p:cTn id="31" dur="1000"/>
                                        <p:tgtEl>
                                          <p:spTgt spid="723358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7233591"/>
                                        </p:tgtEl>
                                        <p:attrNameLst>
                                          <p:attrName>style.visibility</p:attrName>
                                        </p:attrNameLst>
                                      </p:cBhvr>
                                      <p:to>
                                        <p:strVal val="visible"/>
                                      </p:to>
                                    </p:set>
                                    <p:animEffect transition="in" filter="fade">
                                      <p:cBhvr>
                                        <p:cTn id="35" dur="1000"/>
                                        <p:tgtEl>
                                          <p:spTgt spid="7233591"/>
                                        </p:tgtEl>
                                      </p:cBhvr>
                                    </p:animEffect>
                                  </p:childTnLst>
                                </p:cTn>
                              </p:par>
                            </p:childTnLst>
                          </p:cTn>
                        </p:par>
                        <p:par>
                          <p:cTn id="36" fill="hold">
                            <p:stCondLst>
                              <p:cond delay="2000"/>
                            </p:stCondLst>
                            <p:childTnLst>
                              <p:par>
                                <p:cTn id="37" presetID="10" presetClass="entr" presetSubtype="0" fill="hold" grpId="1" nodeType="afterEffect">
                                  <p:stCondLst>
                                    <p:cond delay="0"/>
                                  </p:stCondLst>
                                  <p:childTnLst>
                                    <p:set>
                                      <p:cBhvr>
                                        <p:cTn id="38" dur="1" fill="hold">
                                          <p:stCondLst>
                                            <p:cond delay="0"/>
                                          </p:stCondLst>
                                        </p:cTn>
                                        <p:tgtEl>
                                          <p:spTgt spid="7233585"/>
                                        </p:tgtEl>
                                        <p:attrNameLst>
                                          <p:attrName>style.visibility</p:attrName>
                                        </p:attrNameLst>
                                      </p:cBhvr>
                                      <p:to>
                                        <p:strVal val="visible"/>
                                      </p:to>
                                    </p:set>
                                    <p:animEffect transition="in" filter="fade">
                                      <p:cBhvr>
                                        <p:cTn id="39" dur="1000"/>
                                        <p:tgtEl>
                                          <p:spTgt spid="7233585"/>
                                        </p:tgtEl>
                                      </p:cBhvr>
                                    </p:animEffect>
                                  </p:childTnLst>
                                </p:cTn>
                              </p:par>
                            </p:childTnLst>
                          </p:cTn>
                        </p:par>
                        <p:par>
                          <p:cTn id="40" fill="hold">
                            <p:stCondLst>
                              <p:cond delay="3000"/>
                            </p:stCondLst>
                            <p:childTnLst>
                              <p:par>
                                <p:cTn id="41" presetID="0" presetClass="path" presetSubtype="0" accel="50000" decel="50000" fill="hold" grpId="0" nodeType="afterEffect">
                                  <p:stCondLst>
                                    <p:cond delay="0"/>
                                  </p:stCondLst>
                                  <p:childTnLst>
                                    <p:animMotion origin="layout" path="M -0.0007 -0.00486 C 0.00086 0.04583 -0.00799 0.23773 0.00885 0.30092 C 0.02569 0.36412 0.06892 0.37153 0.10034 0.3743 C 0.13177 0.37708 0.17899 0.38217 0.19705 0.31782 C 0.2151 0.25347 0.20711 0.04259 0.20902 -0.0125 " pathEditMode="relative" rAng="0" ptsTypes="aaaaa">
                                      <p:cBhvr>
                                        <p:cTn id="42" dur="3000" fill="hold"/>
                                        <p:tgtEl>
                                          <p:spTgt spid="7233585"/>
                                        </p:tgtEl>
                                        <p:attrNameLst>
                                          <p:attrName>ppt_x</p:attrName>
                                          <p:attrName>ppt_y</p:attrName>
                                        </p:attrNameLst>
                                      </p:cBhvr>
                                      <p:rCtr x="104" y="190"/>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233593"/>
                                        </p:tgtEl>
                                        <p:attrNameLst>
                                          <p:attrName>style.visibility</p:attrName>
                                        </p:attrNameLst>
                                      </p:cBhvr>
                                      <p:to>
                                        <p:strVal val="visible"/>
                                      </p:to>
                                    </p:set>
                                    <p:animEffect transition="in" filter="fade">
                                      <p:cBhvr>
                                        <p:cTn id="47" dur="1000"/>
                                        <p:tgtEl>
                                          <p:spTgt spid="7233593"/>
                                        </p:tgtEl>
                                      </p:cBhvr>
                                    </p:animEffect>
                                  </p:childTnLst>
                                </p:cTn>
                              </p:par>
                            </p:childTnLst>
                          </p:cTn>
                        </p:par>
                        <p:par>
                          <p:cTn id="48" fill="hold">
                            <p:stCondLst>
                              <p:cond delay="1000"/>
                            </p:stCondLst>
                            <p:childTnLst>
                              <p:par>
                                <p:cTn id="49" presetID="10" presetClass="exit" presetSubtype="0" fill="hold" nodeType="afterEffect">
                                  <p:stCondLst>
                                    <p:cond delay="0"/>
                                  </p:stCondLst>
                                  <p:childTnLst>
                                    <p:animEffect transition="out" filter="fade">
                                      <p:cBhvr>
                                        <p:cTn id="50" dur="500"/>
                                        <p:tgtEl>
                                          <p:spTgt spid="7233585"/>
                                        </p:tgtEl>
                                      </p:cBhvr>
                                    </p:animEffect>
                                    <p:set>
                                      <p:cBhvr>
                                        <p:cTn id="51" dur="1" fill="hold">
                                          <p:stCondLst>
                                            <p:cond delay="499"/>
                                          </p:stCondLst>
                                        </p:cTn>
                                        <p:tgtEl>
                                          <p:spTgt spid="7233585"/>
                                        </p:tgtEl>
                                        <p:attrNameLst>
                                          <p:attrName>style.visibility</p:attrName>
                                        </p:attrNameLst>
                                      </p:cBhvr>
                                      <p:to>
                                        <p:strVal val="hidden"/>
                                      </p:to>
                                    </p:se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7233586"/>
                                        </p:tgtEl>
                                        <p:attrNameLst>
                                          <p:attrName>style.visibility</p:attrName>
                                        </p:attrNameLst>
                                      </p:cBhvr>
                                      <p:to>
                                        <p:strVal val="visible"/>
                                      </p:to>
                                    </p:set>
                                    <p:animEffect transition="in" filter="fade">
                                      <p:cBhvr>
                                        <p:cTn id="55" dur="1000"/>
                                        <p:tgtEl>
                                          <p:spTgt spid="723358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233592"/>
                                        </p:tgtEl>
                                        <p:attrNameLst>
                                          <p:attrName>style.visibility</p:attrName>
                                        </p:attrNameLst>
                                      </p:cBhvr>
                                      <p:to>
                                        <p:strVal val="visible"/>
                                      </p:to>
                                    </p:set>
                                    <p:animEffect transition="in" filter="fade">
                                      <p:cBhvr>
                                        <p:cTn id="58" dur="1000"/>
                                        <p:tgtEl>
                                          <p:spTgt spid="7233592"/>
                                        </p:tgtEl>
                                      </p:cBhvr>
                                    </p:animEffect>
                                  </p:childTnLst>
                                </p:cTn>
                              </p:par>
                            </p:childTnLst>
                          </p:cTn>
                        </p:par>
                        <p:par>
                          <p:cTn id="59" fill="hold">
                            <p:stCondLst>
                              <p:cond delay="2500"/>
                            </p:stCondLst>
                            <p:childTnLst>
                              <p:par>
                                <p:cTn id="60" presetID="0" presetClass="path" presetSubtype="0" accel="50000" decel="50000" fill="hold" nodeType="afterEffect">
                                  <p:stCondLst>
                                    <p:cond delay="0"/>
                                  </p:stCondLst>
                                  <p:childTnLst>
                                    <p:animMotion origin="layout" path="M 0.00086 0.00625 C 0.00225 0.05532 0.02031 0.23564 0.00885 0.30092 C -0.00261 0.3662 -0.03611 0.39236 -0.06789 0.39722 C -0.09966 0.40208 -0.16007 0.39444 -0.18143 0.32963 C -0.20278 0.26481 -0.19341 0.06203 -0.19584 0.00856 " pathEditMode="relative" rAng="0" ptsTypes="aaaaa">
                                      <p:cBhvr>
                                        <p:cTn id="61" dur="3000" fill="hold"/>
                                        <p:tgtEl>
                                          <p:spTgt spid="7233586"/>
                                        </p:tgtEl>
                                        <p:attrNameLst>
                                          <p:attrName>ppt_x</p:attrName>
                                          <p:attrName>ppt_y</p:attrName>
                                        </p:attrNameLst>
                                      </p:cBhvr>
                                      <p:rCtr x="-92" y="198"/>
                                    </p:animMotion>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7233586"/>
                                        </p:tgtEl>
                                      </p:cBhvr>
                                    </p:animEffect>
                                    <p:set>
                                      <p:cBhvr>
                                        <p:cTn id="66" dur="1" fill="hold">
                                          <p:stCondLst>
                                            <p:cond delay="499"/>
                                          </p:stCondLst>
                                        </p:cTn>
                                        <p:tgtEl>
                                          <p:spTgt spid="7233586"/>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233588"/>
                                        </p:tgtEl>
                                      </p:cBhvr>
                                    </p:animEffect>
                                    <p:set>
                                      <p:cBhvr>
                                        <p:cTn id="69" dur="1" fill="hold">
                                          <p:stCondLst>
                                            <p:cond delay="499"/>
                                          </p:stCondLst>
                                        </p:cTn>
                                        <p:tgtEl>
                                          <p:spTgt spid="7233588"/>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7233594"/>
                                        </p:tgtEl>
                                        <p:attrNameLst>
                                          <p:attrName>style.visibility</p:attrName>
                                        </p:attrNameLst>
                                      </p:cBhvr>
                                      <p:to>
                                        <p:strVal val="visible"/>
                                      </p:to>
                                    </p:set>
                                    <p:animEffect transition="in" filter="fade">
                                      <p:cBhvr>
                                        <p:cTn id="73" dur="1000"/>
                                        <p:tgtEl>
                                          <p:spTgt spid="7233594"/>
                                        </p:tgtEl>
                                      </p:cBhvr>
                                    </p:animEffect>
                                  </p:childTnLst>
                                </p:cTn>
                              </p:par>
                              <p:par>
                                <p:cTn id="74" presetID="10" presetClass="entr" presetSubtype="0" fill="hold" nodeType="withEffect">
                                  <p:stCondLst>
                                    <p:cond delay="0"/>
                                  </p:stCondLst>
                                  <p:childTnLst>
                                    <p:set>
                                      <p:cBhvr>
                                        <p:cTn id="75" dur="1" fill="hold">
                                          <p:stCondLst>
                                            <p:cond delay="0"/>
                                          </p:stCondLst>
                                        </p:cTn>
                                        <p:tgtEl>
                                          <p:spTgt spid="7233587"/>
                                        </p:tgtEl>
                                        <p:attrNameLst>
                                          <p:attrName>style.visibility</p:attrName>
                                        </p:attrNameLst>
                                      </p:cBhvr>
                                      <p:to>
                                        <p:strVal val="visible"/>
                                      </p:to>
                                    </p:set>
                                    <p:animEffect transition="in" filter="fade">
                                      <p:cBhvr>
                                        <p:cTn id="76" dur="1000"/>
                                        <p:tgtEl>
                                          <p:spTgt spid="7233587"/>
                                        </p:tgtEl>
                                      </p:cBhvr>
                                    </p:animEffect>
                                  </p:childTnLst>
                                </p:cTn>
                              </p:par>
                              <p:par>
                                <p:cTn id="77" presetID="0" presetClass="path" presetSubtype="0" accel="50000" decel="50000" fill="hold" nodeType="withEffect">
                                  <p:stCondLst>
                                    <p:cond delay="0"/>
                                  </p:stCondLst>
                                  <p:childTnLst>
                                    <p:animMotion origin="layout" path="M -0.00295 0.02847 C -0.00104 0.07407 0.01962 0.23958 0.00885 0.30092 C -0.00191 0.36227 -0.03611 0.39236 -0.06788 0.39722 C -0.09965 0.40208 -0.16007 0.39444 -0.18142 0.32963 C -0.20278 0.26481 -0.1934 0.06203 -0.19583 0.00856 " pathEditMode="relative" rAng="0" ptsTypes="aaaaa">
                                      <p:cBhvr>
                                        <p:cTn id="78" dur="3000" fill="hold"/>
                                        <p:tgtEl>
                                          <p:spTgt spid="7233587"/>
                                        </p:tgtEl>
                                        <p:attrNameLst>
                                          <p:attrName>ppt_x</p:attrName>
                                          <p:attrName>ppt_y</p:attrName>
                                        </p:attrNameLst>
                                      </p:cBhvr>
                                      <p:rCtr x="-89" y="1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3584" grpId="0" animBg="1"/>
      <p:bldP spid="7233585" grpId="0" animBg="1"/>
      <p:bldP spid="7233585" grpId="1" animBg="1"/>
      <p:bldP spid="7233586" grpId="0" animBg="1"/>
      <p:bldP spid="7233586" grpId="1" animBg="1"/>
      <p:bldP spid="7233588" grpId="0" animBg="1"/>
      <p:bldP spid="7233588" grpId="1" animBg="1"/>
      <p:bldP spid="7233590" grpId="0"/>
      <p:bldP spid="7233591" grpId="0"/>
      <p:bldP spid="7233592" grpId="0" animBg="1"/>
      <p:bldP spid="7233593" grpId="0"/>
      <p:bldP spid="7233594"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A1 – Comment se protéger</a:t>
            </a:r>
            <a:endParaRPr lang="fr-FR"/>
          </a:p>
        </p:txBody>
      </p:sp>
      <p:sp>
        <p:nvSpPr>
          <p:cNvPr id="3" name="Content Placeholder 2"/>
          <p:cNvSpPr>
            <a:spLocks noGrp="1"/>
          </p:cNvSpPr>
          <p:nvPr>
            <p:ph idx="1"/>
          </p:nvPr>
        </p:nvSpPr>
        <p:spPr/>
        <p:txBody>
          <a:bodyPr/>
          <a:lstStyle/>
          <a:p>
            <a:r>
              <a:rPr lang="fr-FR" sz="2400" smtClean="0"/>
              <a:t>Recommandations</a:t>
            </a:r>
          </a:p>
          <a:p>
            <a:pPr marL="688975" lvl="1" indent="-342900">
              <a:buFont typeface="+mj-lt"/>
              <a:buAutoNum type="arabicPeriod"/>
            </a:pPr>
            <a:r>
              <a:rPr lang="fr-FR" sz="2000" smtClean="0"/>
              <a:t>Se passer des interpréteurs, </a:t>
            </a:r>
          </a:p>
          <a:p>
            <a:pPr marL="688975" lvl="1" indent="-342900">
              <a:buFont typeface="+mj-lt"/>
              <a:buAutoNum type="arabicPeriod"/>
            </a:pPr>
            <a:r>
              <a:rPr lang="fr-FR" sz="2000" smtClean="0"/>
              <a:t>Utiliser une interface permettant de préparer les requêtes (ex, prepared statements, or les procédures stockées),</a:t>
            </a:r>
          </a:p>
          <a:p>
            <a:pPr marL="688975" lvl="1" indent="-342900">
              <a:buFont typeface="+mj-lt"/>
              <a:buAutoNum type="arabicPeriod"/>
            </a:pPr>
            <a:r>
              <a:rPr lang="fr-FR" sz="2000" smtClean="0"/>
              <a:t>Encoder toutes les données fournies par l’utilisateur avant de les passer à l’interpréteur</a:t>
            </a:r>
          </a:p>
          <a:p>
            <a:pPr marL="688975" lvl="1" indent="-342900"/>
            <a:r>
              <a:rPr lang="fr-FR" sz="2000" smtClean="0"/>
              <a:t>Toujours effectuer une validation de type “white liste” sur les données utilisateurs.</a:t>
            </a:r>
          </a:p>
          <a:p>
            <a:pPr marL="688975" lvl="1" indent="-342900"/>
            <a:r>
              <a:rPr lang="fr-FR" sz="2000" smtClean="0"/>
              <a:t>Minimiser les privilèges dans les bases pour limiter l’impact de la faille.</a:t>
            </a:r>
          </a:p>
          <a:p>
            <a:pPr marL="1089025" lvl="2" indent="-342900"/>
            <a:endParaRPr lang="fr-FR" sz="1000" smtClean="0"/>
          </a:p>
          <a:p>
            <a:pPr eaLnBrk="1" hangingPunct="1"/>
            <a:r>
              <a:rPr lang="fr-FR" sz="2400" smtClean="0"/>
              <a:t>References</a:t>
            </a:r>
          </a:p>
          <a:p>
            <a:pPr lvl="1" eaLnBrk="1" hangingPunct="1"/>
            <a:r>
              <a:rPr lang="fr-FR" sz="2000" smtClean="0"/>
              <a:t>Plus de détails sur  </a:t>
            </a:r>
            <a:r>
              <a:rPr lang="fr-FR" sz="1400" smtClean="0">
                <a:hlinkClick r:id="rId3"/>
              </a:rPr>
              <a:t>http://www.owasp.org/index.php/SQL_Injection_Prevention_Cheat_Sheet</a:t>
            </a:r>
            <a:r>
              <a:rPr lang="fr-FR" sz="1400" smtClean="0"/>
              <a:t> </a:t>
            </a:r>
          </a:p>
          <a:p>
            <a:endParaRPr lang="fr-FR" sz="2400"/>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LMCO" val="OMIT"/>
  <p:tag name="11/13/2009" val="LastModified"/>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EMPTYTAG" val="EmptyTag"/>
  <p:tag name="11/13/2009" val="LastModified"/>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2/04/2009" val="LastModified"/>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3/2009" val="LastModified"/>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3/2009" val="LastModified"/>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3/2009" val="LastModified"/>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3/2009" val="LastModified"/>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3/2009" val="LastModified"/>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2/04/2009" val="LastModified"/>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EMPTYTAG" val="EmptyTag"/>
  <p:tag name="2DAY" val="INCLUDE"/>
  <p:tag name="11/13/2009" val="LastModified"/>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NWEB" val="TOPICEXCLUDE"/>
  <p:tag name="VANGUARD" val="OMIT"/>
  <p:tag name="11/13/2009" val="LastModified"/>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3/2009" val="LastModified"/>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2DAY" val="INCLUDE"/>
  <p:tag name="11/13/2009" val="LastModified"/>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NONWEB" val="TOPICEXCLUDE"/>
  <p:tag name="VANGUARD" val="OMIT"/>
  <p:tag name="12/04/2009" val="LastModified"/>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3/2009" val="LastModified"/>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2/04/2009" val="LastModified"/>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3/2009" val="LastModified"/>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2/04/2007" val="LastModified"/>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3/2009" val="LastModified"/>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2/26/2007" val="LastModified"/>
  <p:tag name="4DAY" val="INCLUDE"/>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02/26/2007" val="LastModified"/>
  <p:tag name="4DAY" val="INCLUDE"/>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2/04/2009" val="LastModified"/>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3/2009" val="LastModified"/>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3/2009" val="LastModified"/>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3/2009" val="LastModified"/>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2/04/2009" val="LastModified"/>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4/2008" val="LastModified"/>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ESAPI" val="TOPIC"/>
  <p:tag name="11/13/2009" val="LastModified"/>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3/2009" val="LastModified"/>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3/2009" val="LastModified"/>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EMPTYTAG" val="EmptyTag"/>
  <p:tag name="11/13/2009" val="LastModified"/>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3/2009" val="LastModified"/>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EMPTYTAG" val="EmptyTag"/>
  <p:tag name="11/13/2009" val="LastModified"/>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3/2009" val="LastModified"/>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11/13/2009" val="LastModified"/>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5488</TotalTime>
  <Words>5680</Words>
  <Application>Microsoft Office PowerPoint</Application>
  <PresentationFormat>Présentation à l'écran (4:3)</PresentationFormat>
  <Paragraphs>737</Paragraphs>
  <Slides>41</Slides>
  <Notes>29</Notes>
  <HiddenSlides>0</HiddenSlides>
  <MMClips>0</MMClips>
  <ScaleCrop>false</ScaleCrop>
  <HeadingPairs>
    <vt:vector size="6" baseType="variant">
      <vt:variant>
        <vt:lpstr>Modèle de conception</vt:lpstr>
      </vt:variant>
      <vt:variant>
        <vt:i4>1</vt:i4>
      </vt:variant>
      <vt:variant>
        <vt:lpstr>Serveurs OLE incorporés</vt:lpstr>
      </vt:variant>
      <vt:variant>
        <vt:i4>1</vt:i4>
      </vt:variant>
      <vt:variant>
        <vt:lpstr>Titres des diapositives</vt:lpstr>
      </vt:variant>
      <vt:variant>
        <vt:i4>41</vt:i4>
      </vt:variant>
    </vt:vector>
  </HeadingPairs>
  <TitlesOfParts>
    <vt:vector size="43" baseType="lpstr">
      <vt:lpstr>Default Design</vt:lpstr>
      <vt:lpstr>Image</vt:lpstr>
      <vt:lpstr>OWASP Top 10 - 2010 rc1 Les 10 risques les plus critiques des applications Web.   Sébastien Gioria (French Chapter Leader &amp; OWASP Global Education Comittee Member) sebastien.gioria@owasp.org   (english slides from Dave Wichers (COO, Aspect Security &amp; OWASP Boardmember) dave.wichers@owasp.org) </vt:lpstr>
      <vt:lpstr>Qui suis-je ?</vt:lpstr>
      <vt:lpstr>Quels sont les changements ?</vt:lpstr>
      <vt:lpstr>Mapping Top10 2007 - Top 10 20</vt:lpstr>
      <vt:lpstr>Méthode d’évaluation du risque de l’OWASP Top 10</vt:lpstr>
      <vt:lpstr>L’OWASP Top10 (2010 rc1)</vt:lpstr>
      <vt:lpstr>A1 – Injection</vt:lpstr>
      <vt:lpstr>Exemple sur l’injection SQL</vt:lpstr>
      <vt:lpstr>A1 – Comment se protéger</vt:lpstr>
      <vt:lpstr>A2 – Cross-Site Scripting (XSS)</vt:lpstr>
      <vt:lpstr>Cross-Site Scripting Illustré</vt:lpstr>
      <vt:lpstr>A2 – Contre mesures</vt:lpstr>
      <vt:lpstr>A3 – Mauvaise gestion des sessions et de l’authentification</vt:lpstr>
      <vt:lpstr>Illustration d’une mauvaise authentification</vt:lpstr>
      <vt:lpstr>A3 – Contre Mesure</vt:lpstr>
      <vt:lpstr>A4 – Référence directe non sécurisée à un objet</vt:lpstr>
      <vt:lpstr>Référence directe non sécurisée à un objet illustrée</vt:lpstr>
      <vt:lpstr>A4 – Contre Mesure</vt:lpstr>
      <vt:lpstr>A5 – Cross Site Request Forgery (CSRF)</vt:lpstr>
      <vt:lpstr>CSRF démystifié</vt:lpstr>
      <vt:lpstr>CSRF illustré</vt:lpstr>
      <vt:lpstr>A5 – Contre Mesure</vt:lpstr>
      <vt:lpstr>A6 – Mauvaise configuration</vt:lpstr>
      <vt:lpstr>Mauvaise configuration illustrée</vt:lpstr>
      <vt:lpstr>A6 – Contre Mesure</vt:lpstr>
      <vt:lpstr>A7 – Mauvaise restriction d’URL</vt:lpstr>
      <vt:lpstr>Mauvaise restriction d’URL illustrée</vt:lpstr>
      <vt:lpstr>A7 – Contre Mesure</vt:lpstr>
      <vt:lpstr>A8 – Redirections et transferts non contrôlés</vt:lpstr>
      <vt:lpstr>Redirection illustrée</vt:lpstr>
      <vt:lpstr>Unvalidated Forward Illustrated</vt:lpstr>
      <vt:lpstr>A8 – Contre Mesure</vt:lpstr>
      <vt:lpstr>A9 – Stockage Cryptographique non sécurisé</vt:lpstr>
      <vt:lpstr>Stockage non sécurisé illustré</vt:lpstr>
      <vt:lpstr>A9 – Contre Mesure</vt:lpstr>
      <vt:lpstr>A10 – Protection insuffisante lors du transport des données </vt:lpstr>
      <vt:lpstr>Protection insuffisante lors du transport des données illustré </vt:lpstr>
      <vt:lpstr>A10 – Contre Mesure</vt:lpstr>
      <vt:lpstr>En résumé : comment adresser ces risques</vt:lpstr>
      <vt:lpstr>OWASP (ESAPI)</vt:lpstr>
      <vt:lpstr>Remerciements</vt:lpstr>
    </vt:vector>
  </TitlesOfParts>
  <Manager/>
  <Company>The OWASP Foundation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OWASP Top 10 - 2010 rc1 Les 10 risques les plus critiques des applications Web.   Sébastien Gioria (French Chapter Leader &amp; OWASP Global Education Comitttee Member) sebastien.gioria@owasp.org   (english slides from Dave Wichers (COO, Aspect Security &amp; OWASP Boardmember) dave.wichers@owasp.org) </dc:title>
  <dc:subject>Application Security</dc:subject>
  <dc:creator>OWASP</dc:creator>
  <cp:keywords>Application Security</cp:keywords>
  <dc:description>http://www.owasp.org</dc:description>
  <cp:lastModifiedBy>Sebastien Gioria</cp:lastModifiedBy>
  <cp:revision>130</cp:revision>
  <dcterms:created xsi:type="dcterms:W3CDTF">2010-01-15T17:55:31Z</dcterms:created>
  <dcterms:modified xsi:type="dcterms:W3CDTF">2010-01-15T17:58:01Z</dcterms:modified>
  <cp:category>Application Security</cp:category>
</cp:coreProperties>
</file>