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995" autoAdjust="0"/>
    <p:restoredTop sz="77188" autoAdjust="0"/>
  </p:normalViewPr>
  <p:slideViewPr>
    <p:cSldViewPr>
      <p:cViewPr varScale="1">
        <p:scale>
          <a:sx n="99" d="100"/>
          <a:sy n="99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2.xml><?xml version="1.0" encoding="utf-8"?>
<a:theme xmlns:a="http://schemas.openxmlformats.org/drawingml/2006/main" name="Blue_templat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Trebuchet -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4419</Words>
  <Application>Microsoft Office PowerPoint</Application>
  <PresentationFormat>On-screen Show (4:3)</PresentationFormat>
  <Paragraphs>949</Paragraphs>
  <Slides>59</Slides>
  <Notes>49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Voy's black and white</vt:lpstr>
      <vt:lpstr>Blue_template</vt:lpstr>
      <vt:lpstr>virtualisation &amp; sécurité avec Hyper-V</vt:lpstr>
      <vt:lpstr>virtualisation  ?</vt:lpstr>
      <vt:lpstr>solutions de virtualisation Microsoft</vt:lpstr>
      <vt:lpstr>Slide 4</vt:lpstr>
      <vt:lpstr>virtualisation de machines</vt:lpstr>
      <vt:lpstr>contrôle d'actions privilégiées</vt:lpstr>
      <vt:lpstr>VMM</vt:lpstr>
      <vt:lpstr>virtualisation hébergée</vt:lpstr>
      <vt:lpstr>architecture VS/VPC</vt:lpstr>
      <vt:lpstr>virtualisation par hyperviseur</vt:lpstr>
      <vt:lpstr>architecture Hyper-V</vt:lpstr>
      <vt:lpstr>monolithique  vs micro noyau</vt:lpstr>
      <vt:lpstr>matériel</vt:lpstr>
      <vt:lpstr>Hyper-V</vt:lpstr>
      <vt:lpstr>sécurité de Hyper-V</vt:lpstr>
      <vt:lpstr>SDL</vt:lpstr>
      <vt:lpstr>incorporer la Sécurité dans les logiciels et la culture</vt:lpstr>
      <vt:lpstr>Hyper-V : SDL et +</vt:lpstr>
      <vt:lpstr>attaques</vt:lpstr>
      <vt:lpstr>hypothèses</vt:lpstr>
      <vt:lpstr>objectifs de conception</vt:lpstr>
      <vt:lpstr>non pris en compte  (pour cette version)</vt:lpstr>
      <vt:lpstr>surface d'attaque</vt:lpstr>
      <vt:lpstr>renforcement intégré</vt:lpstr>
      <vt:lpstr>modèle de sécurité</vt:lpstr>
      <vt:lpstr>virtuel ou physique similarités</vt:lpstr>
      <vt:lpstr>ce qui ne change pas</vt:lpstr>
      <vt:lpstr>virtuel ou physique différences</vt:lpstr>
      <vt:lpstr>ce qui change</vt:lpstr>
      <vt:lpstr>approche intégrée</vt:lpstr>
      <vt:lpstr>approche Microsoft de la sécurité de la virtualisation</vt:lpstr>
      <vt:lpstr>déploiements en production</vt:lpstr>
      <vt:lpstr>Hyper-V chez MS IT</vt:lpstr>
      <vt:lpstr>Slide 34</vt:lpstr>
      <vt:lpstr>Hyper-V et microsoft.com</vt:lpstr>
      <vt:lpstr>bonnes pratiques</vt:lpstr>
      <vt:lpstr>partition parente minimale</vt:lpstr>
      <vt:lpstr>Windows Server Core</vt:lpstr>
      <vt:lpstr>mettre à jour</vt:lpstr>
      <vt:lpstr>VM de niveaux de confiance homogènes</vt:lpstr>
      <vt:lpstr>2 cartes réseau physiques mini</vt:lpstr>
      <vt:lpstr>parent              enfants</vt:lpstr>
      <vt:lpstr>mise en Cluster</vt:lpstr>
      <vt:lpstr>antivirus</vt:lpstr>
      <vt:lpstr>BitLocker</vt:lpstr>
      <vt:lpstr>integration services</vt:lpstr>
      <vt:lpstr>séparation des rôles</vt:lpstr>
      <vt:lpstr>configuration pare-feu</vt:lpstr>
      <vt:lpstr>WMI et Hyper-V</vt:lpstr>
      <vt:lpstr>Règles de firewall</vt:lpstr>
      <vt:lpstr>Règles de firewall</vt:lpstr>
      <vt:lpstr>autres bonnes pratiques</vt:lpstr>
      <vt:lpstr>migration Virtual Server vers Hyper-V</vt:lpstr>
      <vt:lpstr>futur</vt:lpstr>
      <vt:lpstr>possibles améliorations</vt:lpstr>
      <vt:lpstr>défis</vt:lpstr>
      <vt:lpstr>synthèse</vt:lpstr>
      <vt:lpstr>synthèse</vt:lpstr>
      <vt:lpstr>Microsoft Techdays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virtualisation &amp; sécurité</dc:title>
  <dc:creator>cyrilv</dc:creator>
  <cp:lastModifiedBy>cyrilv</cp:lastModifiedBy>
  <cp:revision>90</cp:revision>
  <dcterms:created xsi:type="dcterms:W3CDTF">2008-10-06T15:01:40Z</dcterms:created>
  <dcterms:modified xsi:type="dcterms:W3CDTF">2008-12-18T17:27:36Z</dcterms:modified>
</cp:coreProperties>
</file>