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4"/>
    <p:sldMasterId id="2147483765" r:id="rId5"/>
    <p:sldMasterId id="2147483777" r:id="rId6"/>
  </p:sldMasterIdLst>
  <p:notesMasterIdLst>
    <p:notesMasterId r:id="rId32"/>
  </p:notesMasterIdLst>
  <p:handoutMasterIdLst>
    <p:handoutMasterId r:id="rId33"/>
  </p:handoutMasterIdLst>
  <p:sldIdLst>
    <p:sldId id="257" r:id="rId7"/>
    <p:sldId id="2147375492" r:id="rId8"/>
    <p:sldId id="4053" r:id="rId9"/>
    <p:sldId id="2147472135" r:id="rId10"/>
    <p:sldId id="2147472141" r:id="rId11"/>
    <p:sldId id="2147472132" r:id="rId12"/>
    <p:sldId id="4056" r:id="rId13"/>
    <p:sldId id="264" r:id="rId14"/>
    <p:sldId id="2147472071" r:id="rId15"/>
    <p:sldId id="2147472133" r:id="rId16"/>
    <p:sldId id="4060" r:id="rId17"/>
    <p:sldId id="2147472142" r:id="rId18"/>
    <p:sldId id="2147472140" r:id="rId19"/>
    <p:sldId id="2147472143" r:id="rId20"/>
    <p:sldId id="2147472144" r:id="rId21"/>
    <p:sldId id="4055" r:id="rId22"/>
    <p:sldId id="2147472070" r:id="rId23"/>
    <p:sldId id="2147472145" r:id="rId24"/>
    <p:sldId id="2147472137" r:id="rId25"/>
    <p:sldId id="2147472086" r:id="rId26"/>
    <p:sldId id="2147472134" r:id="rId27"/>
    <p:sldId id="1454" r:id="rId28"/>
    <p:sldId id="1455" r:id="rId29"/>
    <p:sldId id="2147472138" r:id="rId30"/>
    <p:sldId id="2147472146" r:id="rId31"/>
  </p:sldIdLst>
  <p:sldSz cx="12192000" cy="6858000"/>
  <p:notesSz cx="6742113" cy="987425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19" userDrawn="1">
          <p15:clr>
            <a:srgbClr val="A4A3A4"/>
          </p15:clr>
        </p15:guide>
        <p15:guide id="4" orient="horz" userDrawn="1">
          <p15:clr>
            <a:srgbClr val="A4A3A4"/>
          </p15:clr>
        </p15:guide>
        <p15:guide id="5" orient="horz" pos="3935" userDrawn="1">
          <p15:clr>
            <a:srgbClr val="A4A3A4"/>
          </p15:clr>
        </p15:guide>
        <p15:guide id="6" pos="2212" userDrawn="1">
          <p15:clr>
            <a:srgbClr val="A4A3A4"/>
          </p15:clr>
        </p15:guide>
        <p15:guide id="7" pos="292" userDrawn="1">
          <p15:clr>
            <a:srgbClr val="A4A3A4"/>
          </p15:clr>
        </p15:guide>
        <p15:guide id="8" pos="7679" userDrawn="1">
          <p15:clr>
            <a:srgbClr val="A4A3A4"/>
          </p15:clr>
        </p15:guide>
        <p15:guide id="9" userDrawn="1">
          <p15:clr>
            <a:srgbClr val="A4A3A4"/>
          </p15:clr>
        </p15:guide>
        <p15:guide id="10" pos="971" userDrawn="1">
          <p15:clr>
            <a:srgbClr val="A4A3A4"/>
          </p15:clr>
        </p15:guide>
        <p15:guide id="11" orient="horz" pos="346" userDrawn="1">
          <p15:clr>
            <a:srgbClr val="A4A3A4"/>
          </p15:clr>
        </p15:guide>
        <p15:guide id="12" orient="horz" pos="436" userDrawn="1">
          <p15:clr>
            <a:srgbClr val="A4A3A4"/>
          </p15:clr>
        </p15:guide>
        <p15:guide id="13" orient="horz" pos="3521" userDrawn="1">
          <p15:clr>
            <a:srgbClr val="A4A3A4"/>
          </p15:clr>
        </p15:guide>
        <p15:guide id="14" orient="horz" pos="255" userDrawn="1">
          <p15:clr>
            <a:srgbClr val="A4A3A4"/>
          </p15:clr>
        </p15:guide>
        <p15:guide id="15" orient="horz" pos="799" userDrawn="1">
          <p15:clr>
            <a:srgbClr val="A4A3A4"/>
          </p15:clr>
        </p15:guide>
        <p15:guide id="16" pos="2165" userDrawn="1">
          <p15:clr>
            <a:srgbClr val="A4A3A4"/>
          </p15:clr>
        </p15:guide>
        <p15:guide id="17" pos="379" userDrawn="1">
          <p15:clr>
            <a:srgbClr val="A4A3A4"/>
          </p15:clr>
        </p15:guide>
        <p15:guide id="18" pos="7301" userDrawn="1">
          <p15:clr>
            <a:srgbClr val="A4A3A4"/>
          </p15:clr>
        </p15:guide>
        <p15:guide id="19" pos="7413" userDrawn="1">
          <p15:clr>
            <a:srgbClr val="A4A3A4"/>
          </p15:clr>
        </p15:guide>
        <p15:guide id="20" pos="267" userDrawn="1">
          <p15:clr>
            <a:srgbClr val="A4A3A4"/>
          </p15:clr>
        </p15:guide>
        <p15:guide id="21" pos="7078" userDrawn="1">
          <p15:clr>
            <a:srgbClr val="A4A3A4"/>
          </p15:clr>
        </p15:guide>
        <p15:guide id="22" orient="horz" pos="2750" userDrawn="1">
          <p15:clr>
            <a:srgbClr val="A4A3A4"/>
          </p15:clr>
        </p15:guide>
        <p15:guide id="23" orient="horz" pos="981" userDrawn="1">
          <p15:clr>
            <a:srgbClr val="A4A3A4"/>
          </p15:clr>
        </p15:guide>
        <p15:guide id="24" pos="993" userDrawn="1">
          <p15:clr>
            <a:srgbClr val="A4A3A4"/>
          </p15:clr>
        </p15:guide>
      </p15:sldGuideLst>
    </p:ext>
    <p:ext uri="{2D200454-40CA-4A62-9FC3-DE9A4176ACB9}">
      <p15:notesGuideLst xmlns:p15="http://schemas.microsoft.com/office/powerpoint/2012/main">
        <p15:guide id="1" orient="horz" pos="3110">
          <p15:clr>
            <a:srgbClr val="A4A3A4"/>
          </p15:clr>
        </p15:guide>
        <p15:guide id="2" pos="2123">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122D31-A3B2-A2D6-C4D5-A2663811946F}" name="JOLY Coraline" initials="JC" userId="S::coraline.joly@wavestone.com::4d6c8ed3-127d-4c46-b628-76b395f3dc7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LLIET Clément" initials="JC" lastIdx="1" clrIdx="0">
    <p:extLst>
      <p:ext uri="{19B8F6BF-5375-455C-9EA6-DF929625EA0E}">
        <p15:presenceInfo xmlns:p15="http://schemas.microsoft.com/office/powerpoint/2012/main" userId="S::clement.jolliet@wavestone.com::08127f4b-c800-44d6-a39d-9354d47b08a9" providerId="AD"/>
      </p:ext>
    </p:extLst>
  </p:cmAuthor>
  <p:cmAuthor id="2" name="BILLOIS Gérôme" initials="BG" lastIdx="1" clrIdx="1">
    <p:extLst>
      <p:ext uri="{19B8F6BF-5375-455C-9EA6-DF929625EA0E}">
        <p15:presenceInfo xmlns:p15="http://schemas.microsoft.com/office/powerpoint/2012/main" userId="S::gerome.billois@wavestone.com::28d3c4e8-e2d2-4692-ae6e-2fc2be1132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32D49"/>
    <a:srgbClr val="DA292F"/>
    <a:srgbClr val="B24669"/>
    <a:srgbClr val="C00000"/>
    <a:srgbClr val="F2F2F2"/>
    <a:srgbClr val="503078"/>
    <a:srgbClr val="222222"/>
    <a:srgbClr val="4D5F59"/>
    <a:srgbClr val="DBCEEB"/>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703E0-48E8-4CDD-B404-E8A470618E46}" v="1010" dt="2024-03-11T14:53:02.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7" autoAdjust="0"/>
    <p:restoredTop sz="66307" autoAdjust="0"/>
  </p:normalViewPr>
  <p:slideViewPr>
    <p:cSldViewPr snapToGrid="0">
      <p:cViewPr varScale="1">
        <p:scale>
          <a:sx n="63" d="100"/>
          <a:sy n="63" d="100"/>
        </p:scale>
        <p:origin x="96" y="60"/>
      </p:cViewPr>
      <p:guideLst>
        <p:guide orient="horz" pos="2160"/>
        <p:guide pos="3840"/>
        <p:guide orient="horz" pos="4319"/>
        <p:guide orient="horz"/>
        <p:guide orient="horz" pos="3935"/>
        <p:guide pos="2212"/>
        <p:guide pos="292"/>
        <p:guide pos="7679"/>
        <p:guide/>
        <p:guide pos="971"/>
        <p:guide orient="horz" pos="346"/>
        <p:guide orient="horz" pos="436"/>
        <p:guide orient="horz" pos="3521"/>
        <p:guide orient="horz" pos="255"/>
        <p:guide orient="horz" pos="799"/>
        <p:guide pos="2165"/>
        <p:guide pos="379"/>
        <p:guide pos="7301"/>
        <p:guide pos="7413"/>
        <p:guide pos="267"/>
        <p:guide pos="7078"/>
        <p:guide orient="horz" pos="2750"/>
        <p:guide orient="horz" pos="981"/>
        <p:guide pos="993"/>
      </p:guideLst>
    </p:cSldViewPr>
  </p:slideViewPr>
  <p:notesTextViewPr>
    <p:cViewPr>
      <p:scale>
        <a:sx n="3" d="2"/>
        <a:sy n="3" d="2"/>
      </p:scale>
      <p:origin x="0" y="0"/>
    </p:cViewPr>
  </p:notesTextViewPr>
  <p:sorterViewPr>
    <p:cViewPr>
      <p:scale>
        <a:sx n="100" d="100"/>
        <a:sy n="100" d="100"/>
      </p:scale>
      <p:origin x="0" y="-708"/>
    </p:cViewPr>
  </p:sorterViewPr>
  <p:notesViewPr>
    <p:cSldViewPr snapToGrid="0">
      <p:cViewPr>
        <p:scale>
          <a:sx n="1" d="2"/>
          <a:sy n="1" d="2"/>
        </p:scale>
        <p:origin x="0" y="0"/>
      </p:cViewPr>
      <p:guideLst>
        <p:guide orient="horz" pos="3110"/>
        <p:guide pos="212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21000" cy="493713"/>
          </a:xfrm>
          <a:prstGeom prst="rect">
            <a:avLst/>
          </a:prstGeom>
        </p:spPr>
        <p:txBody>
          <a:bodyPr vert="horz" lIns="91427" tIns="45714" rIns="91427" bIns="45714" rtlCol="0"/>
          <a:lstStyle>
            <a:lvl1pPr algn="l">
              <a:defRPr sz="1200"/>
            </a:lvl1pPr>
          </a:lstStyle>
          <a:p>
            <a:endParaRPr lang="fr-FR"/>
          </a:p>
        </p:txBody>
      </p:sp>
      <p:sp>
        <p:nvSpPr>
          <p:cNvPr id="3" name="Espace réservé de la date 2"/>
          <p:cNvSpPr>
            <a:spLocks noGrp="1"/>
          </p:cNvSpPr>
          <p:nvPr>
            <p:ph type="dt" sz="quarter" idx="1"/>
          </p:nvPr>
        </p:nvSpPr>
        <p:spPr>
          <a:xfrm>
            <a:off x="3819525" y="1"/>
            <a:ext cx="2921000" cy="493713"/>
          </a:xfrm>
          <a:prstGeom prst="rect">
            <a:avLst/>
          </a:prstGeom>
        </p:spPr>
        <p:txBody>
          <a:bodyPr vert="horz" lIns="91427" tIns="45714" rIns="91427" bIns="45714" rtlCol="0"/>
          <a:lstStyle>
            <a:lvl1pPr algn="r">
              <a:defRPr sz="1200"/>
            </a:lvl1pPr>
          </a:lstStyle>
          <a:p>
            <a:fld id="{FC44EC18-4EEB-4D5B-B082-BF8D68984CE6}" type="datetimeFigureOut">
              <a:rPr lang="fr-FR" smtClean="0"/>
              <a:t>12/03/2024</a:t>
            </a:fld>
            <a:endParaRPr lang="fr-FR"/>
          </a:p>
        </p:txBody>
      </p:sp>
      <p:sp>
        <p:nvSpPr>
          <p:cNvPr id="4" name="Espace réservé du pied de page 3"/>
          <p:cNvSpPr>
            <a:spLocks noGrp="1"/>
          </p:cNvSpPr>
          <p:nvPr>
            <p:ph type="ftr" sz="quarter" idx="2"/>
          </p:nvPr>
        </p:nvSpPr>
        <p:spPr>
          <a:xfrm>
            <a:off x="0" y="9378951"/>
            <a:ext cx="2921000" cy="493713"/>
          </a:xfrm>
          <a:prstGeom prst="rect">
            <a:avLst/>
          </a:prstGeom>
        </p:spPr>
        <p:txBody>
          <a:bodyPr vert="horz" lIns="91427" tIns="45714" rIns="91427" bIns="4571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9525" y="9378951"/>
            <a:ext cx="2921000" cy="493713"/>
          </a:xfrm>
          <a:prstGeom prst="rect">
            <a:avLst/>
          </a:prstGeom>
        </p:spPr>
        <p:txBody>
          <a:bodyPr vert="horz" lIns="91427" tIns="45714" rIns="91427" bIns="45714" rtlCol="0" anchor="b"/>
          <a:lstStyle>
            <a:lvl1pPr algn="r">
              <a:defRPr sz="1200"/>
            </a:lvl1pPr>
          </a:lstStyle>
          <a:p>
            <a:fld id="{4818EC42-CF38-4915-8739-8E434A48C1AE}" type="slidenum">
              <a:rPr lang="fr-FR" smtClean="0"/>
              <a:t>‹#›</a:t>
            </a:fld>
            <a:endParaRPr lang="fr-FR"/>
          </a:p>
        </p:txBody>
      </p:sp>
    </p:spTree>
    <p:extLst>
      <p:ext uri="{BB962C8B-B14F-4D97-AF65-F5344CB8AC3E}">
        <p14:creationId xmlns:p14="http://schemas.microsoft.com/office/powerpoint/2010/main" val="987606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921582" cy="495428"/>
          </a:xfrm>
          <a:prstGeom prst="rect">
            <a:avLst/>
          </a:prstGeom>
        </p:spPr>
        <p:txBody>
          <a:bodyPr vert="horz" lIns="90820" tIns="45411" rIns="90820" bIns="45411" rtlCol="0"/>
          <a:lstStyle>
            <a:lvl1pPr algn="l">
              <a:defRPr sz="1200"/>
            </a:lvl1pPr>
          </a:lstStyle>
          <a:p>
            <a:endParaRPr lang="en-US"/>
          </a:p>
        </p:txBody>
      </p:sp>
      <p:sp>
        <p:nvSpPr>
          <p:cNvPr id="3" name="Date Placeholder 2"/>
          <p:cNvSpPr>
            <a:spLocks noGrp="1"/>
          </p:cNvSpPr>
          <p:nvPr>
            <p:ph type="dt" idx="1"/>
          </p:nvPr>
        </p:nvSpPr>
        <p:spPr>
          <a:xfrm>
            <a:off x="3818971" y="2"/>
            <a:ext cx="2921582" cy="495428"/>
          </a:xfrm>
          <a:prstGeom prst="rect">
            <a:avLst/>
          </a:prstGeom>
        </p:spPr>
        <p:txBody>
          <a:bodyPr vert="horz" lIns="90820" tIns="45411" rIns="90820" bIns="45411" rtlCol="0"/>
          <a:lstStyle>
            <a:lvl1pPr algn="r">
              <a:defRPr sz="1200"/>
            </a:lvl1pPr>
          </a:lstStyle>
          <a:p>
            <a:fld id="{8C39B519-6E1F-411A-A29D-D1E1AD04C97D}" type="datetimeFigureOut">
              <a:rPr lang="en-US" smtClean="0"/>
              <a:t>3/12/2024</a:t>
            </a:fld>
            <a:endParaRPr lang="en-US"/>
          </a:p>
        </p:txBody>
      </p:sp>
      <p:sp>
        <p:nvSpPr>
          <p:cNvPr id="4" name="Slide Image Placeholder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0820" tIns="45411" rIns="90820" bIns="45411" rtlCol="0" anchor="ctr"/>
          <a:lstStyle/>
          <a:p>
            <a:endParaRPr lang="en-US"/>
          </a:p>
        </p:txBody>
      </p:sp>
      <p:sp>
        <p:nvSpPr>
          <p:cNvPr id="5" name="Notes Placeholder 4"/>
          <p:cNvSpPr>
            <a:spLocks noGrp="1"/>
          </p:cNvSpPr>
          <p:nvPr>
            <p:ph type="body" sz="quarter" idx="3"/>
          </p:nvPr>
        </p:nvSpPr>
        <p:spPr>
          <a:xfrm>
            <a:off x="674212" y="4751982"/>
            <a:ext cx="5393690" cy="3887986"/>
          </a:xfrm>
          <a:prstGeom prst="rect">
            <a:avLst/>
          </a:prstGeom>
        </p:spPr>
        <p:txBody>
          <a:bodyPr vert="horz" lIns="90820" tIns="45411" rIns="90820" bIns="454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378827"/>
            <a:ext cx="2921582" cy="495427"/>
          </a:xfrm>
          <a:prstGeom prst="rect">
            <a:avLst/>
          </a:prstGeom>
        </p:spPr>
        <p:txBody>
          <a:bodyPr vert="horz" lIns="90820" tIns="45411" rIns="90820" bIns="45411"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78827"/>
            <a:ext cx="2921582" cy="495427"/>
          </a:xfrm>
          <a:prstGeom prst="rect">
            <a:avLst/>
          </a:prstGeom>
        </p:spPr>
        <p:txBody>
          <a:bodyPr vert="horz" lIns="90820" tIns="45411" rIns="90820" bIns="45411" rtlCol="0" anchor="b"/>
          <a:lstStyle>
            <a:lvl1pPr algn="r">
              <a:defRPr sz="1200"/>
            </a:lvl1pPr>
          </a:lstStyle>
          <a:p>
            <a:fld id="{F9168828-14A0-412B-94BC-241CF3A039BF}" type="slidenum">
              <a:rPr lang="en-US" smtClean="0"/>
              <a:t>‹#›</a:t>
            </a:fld>
            <a:endParaRPr lang="en-US"/>
          </a:p>
        </p:txBody>
      </p:sp>
    </p:spTree>
    <p:extLst>
      <p:ext uri="{BB962C8B-B14F-4D97-AF65-F5344CB8AC3E}">
        <p14:creationId xmlns:p14="http://schemas.microsoft.com/office/powerpoint/2010/main" val="779814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ddenlayer.com/research/ai-a-new-potential-launchpad-for-ransomwa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ddenlayer.com/research/ai-a-new-potential-launchpad-for-ransomwar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ites.google.com/view/compromptmized"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linkedin.com/feed/hashtag/?keywords=rag&amp;highlightedUpdateUrns=urn%3Ali%3Aactivity%3A7171035093577224192" TargetMode="External"/><Relationship Id="rId5" Type="http://schemas.openxmlformats.org/officeDocument/2006/relationships/hyperlink" Target="https://www.linkedin.com/feed/hashtag/?keywords=morris2&amp;highlightedUpdateUrns=urn%3Ali%3Aactivity%3A7171035093577224192" TargetMode="External"/><Relationship Id="rId4" Type="http://schemas.openxmlformats.org/officeDocument/2006/relationships/hyperlink" Target="https://arstechnica.com/ai/2024/03/researchers-create-ai-worms-that-can-spread-from-one-system-to-another/"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ites.google.com/view/compromptmized"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linkedin.com/feed/hashtag/?keywords=rag&amp;highlightedUpdateUrns=urn%3Ali%3Aactivity%3A7171035093577224192" TargetMode="External"/><Relationship Id="rId4" Type="http://schemas.openxmlformats.org/officeDocument/2006/relationships/hyperlink" Target="https://www.linkedin.com/feed/hashtag/?keywords=morris2&amp;highlightedUpdateUrns=urn%3Ali%3Aactivity%3A717103509357722419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verge.com/2024/1/25/24050334/x-twitter-taylor-swift-ai-fake-images-trend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ws.vmware.com/releases/vmware-report-warns-of-deepfake-attacks-and-cyber-extor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26BE93-1C38-4248-93E7-655C082FBAE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40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Hugging</a:t>
            </a:r>
            <a:r>
              <a:rPr lang="fr-FR" dirty="0"/>
              <a:t> face : site très connu, rassemble de nombreux modèles open source d’IA sur pleins d’usages, une forme d’app store de l’IA </a:t>
            </a:r>
          </a:p>
          <a:p>
            <a:r>
              <a:rPr lang="fr-FR" dirty="0"/>
              <a:t>Il a suffit à ces chercheurs de « lobotomiser » un modèle puis de le republier pour que derrière potentiellement des fake news puissent être diffuser </a:t>
            </a:r>
          </a:p>
          <a:p>
            <a:r>
              <a:rPr lang="fr-FR" dirty="0"/>
              <a:t>https://blog.mithrilsecurity.io/poisongpt-how-we-hid-a-lobotomized-llm-on-hugging-face-to-spread-fake-news/</a:t>
            </a:r>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11</a:t>
            </a:fld>
            <a:endParaRPr lang="en-US"/>
          </a:p>
        </p:txBody>
      </p:sp>
    </p:spTree>
    <p:extLst>
      <p:ext uri="{BB962C8B-B14F-4D97-AF65-F5344CB8AC3E}">
        <p14:creationId xmlns:p14="http://schemas.microsoft.com/office/powerpoint/2010/main" val="1218577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a:t>
            </a:r>
            <a:r>
              <a:rPr lang="en-US" dirty="0" err="1"/>
              <a:t>utiliser</a:t>
            </a:r>
            <a:r>
              <a:rPr lang="en-US" dirty="0"/>
              <a:t> un </a:t>
            </a:r>
            <a:r>
              <a:rPr lang="en-US" dirty="0" err="1"/>
              <a:t>modèle</a:t>
            </a:r>
            <a:r>
              <a:rPr lang="en-US" dirty="0"/>
              <a:t> de Machine Learning open source </a:t>
            </a:r>
            <a:r>
              <a:rPr lang="en-US" dirty="0" err="1"/>
              <a:t>peut</a:t>
            </a:r>
            <a:r>
              <a:rPr lang="en-US" dirty="0"/>
              <a:t> </a:t>
            </a:r>
            <a:r>
              <a:rPr lang="en-US" dirty="0" err="1"/>
              <a:t>vous</a:t>
            </a:r>
            <a:r>
              <a:rPr lang="en-US" dirty="0"/>
              <a:t> exposer à </a:t>
            </a:r>
            <a:r>
              <a:rPr lang="en-US" dirty="0" err="1"/>
              <a:t>une</a:t>
            </a:r>
            <a:r>
              <a:rPr lang="en-US" dirty="0"/>
              <a:t> </a:t>
            </a:r>
            <a:r>
              <a:rPr lang="en-US" dirty="0" err="1"/>
              <a:t>attaque</a:t>
            </a:r>
            <a:r>
              <a:rPr lang="en-US" dirty="0"/>
              <a:t> par ransomware ? </a:t>
            </a:r>
          </a:p>
          <a:p>
            <a:r>
              <a:rPr lang="en-US" dirty="0"/>
              <a:t>Source : </a:t>
            </a:r>
            <a:r>
              <a:rPr lang="en-US" dirty="0">
                <a:hlinkClick r:id="rId3"/>
              </a:rPr>
              <a:t>ML becomes the New Launchpad for Ransomware | </a:t>
            </a:r>
            <a:r>
              <a:rPr lang="en-US" dirty="0" err="1">
                <a:hlinkClick r:id="rId3"/>
              </a:rPr>
              <a:t>HiddenLayer</a:t>
            </a:r>
            <a:r>
              <a:rPr lang="en-US" dirty="0">
                <a:hlinkClick r:id="rId3"/>
              </a:rPr>
              <a:t> MLDR</a:t>
            </a:r>
            <a:endParaRPr lang="en-US" dirty="0"/>
          </a:p>
        </p:txBody>
      </p:sp>
      <p:sp>
        <p:nvSpPr>
          <p:cNvPr id="4" name="Slide Number Placeholder 3"/>
          <p:cNvSpPr>
            <a:spLocks noGrp="1"/>
          </p:cNvSpPr>
          <p:nvPr>
            <p:ph type="sldNum" sz="quarter" idx="5"/>
          </p:nvPr>
        </p:nvSpPr>
        <p:spPr/>
        <p:txBody>
          <a:bodyPr/>
          <a:lstStyle/>
          <a:p>
            <a:fld id="{F9168828-14A0-412B-94BC-241CF3A039BF}" type="slidenum">
              <a:rPr lang="en-US" smtClean="0"/>
              <a:t>12</a:t>
            </a:fld>
            <a:endParaRPr lang="en-US"/>
          </a:p>
        </p:txBody>
      </p:sp>
    </p:spTree>
    <p:extLst>
      <p:ext uri="{BB962C8B-B14F-4D97-AF65-F5344CB8AC3E}">
        <p14:creationId xmlns:p14="http://schemas.microsoft.com/office/powerpoint/2010/main" val="2145136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a:t>
            </a:r>
            <a:r>
              <a:rPr lang="en-US" dirty="0" err="1"/>
              <a:t>utiliser</a:t>
            </a:r>
            <a:r>
              <a:rPr lang="en-US" dirty="0"/>
              <a:t> un </a:t>
            </a:r>
            <a:r>
              <a:rPr lang="en-US" dirty="0" err="1"/>
              <a:t>modèle</a:t>
            </a:r>
            <a:r>
              <a:rPr lang="en-US" dirty="0"/>
              <a:t> de Machine Learning open source </a:t>
            </a:r>
            <a:r>
              <a:rPr lang="en-US" dirty="0" err="1"/>
              <a:t>peut</a:t>
            </a:r>
            <a:r>
              <a:rPr lang="en-US" dirty="0"/>
              <a:t> </a:t>
            </a:r>
            <a:r>
              <a:rPr lang="en-US" dirty="0" err="1"/>
              <a:t>vous</a:t>
            </a:r>
            <a:r>
              <a:rPr lang="en-US" dirty="0"/>
              <a:t> exposer à </a:t>
            </a:r>
            <a:r>
              <a:rPr lang="en-US" dirty="0" err="1"/>
              <a:t>une</a:t>
            </a:r>
            <a:r>
              <a:rPr lang="en-US" dirty="0"/>
              <a:t> </a:t>
            </a:r>
            <a:r>
              <a:rPr lang="en-US" dirty="0" err="1"/>
              <a:t>attaque</a:t>
            </a:r>
            <a:r>
              <a:rPr lang="en-US" dirty="0"/>
              <a:t> par ransomware ? </a:t>
            </a:r>
          </a:p>
          <a:p>
            <a:r>
              <a:rPr lang="en-US" dirty="0"/>
              <a:t>Source : </a:t>
            </a:r>
            <a:r>
              <a:rPr lang="en-US" dirty="0">
                <a:hlinkClick r:id="rId3"/>
              </a:rPr>
              <a:t>ML becomes the New Launchpad for Ransomware | </a:t>
            </a:r>
            <a:r>
              <a:rPr lang="en-US" dirty="0" err="1">
                <a:hlinkClick r:id="rId3"/>
              </a:rPr>
              <a:t>HiddenLayer</a:t>
            </a:r>
            <a:r>
              <a:rPr lang="en-US" dirty="0">
                <a:hlinkClick r:id="rId3"/>
              </a:rPr>
              <a:t> MLDR</a:t>
            </a:r>
            <a:endParaRPr lang="en-US" dirty="0"/>
          </a:p>
          <a:p>
            <a:endParaRPr lang="en-US" dirty="0"/>
          </a:p>
          <a:p>
            <a:r>
              <a:rPr lang="en-US" dirty="0"/>
              <a:t>1er bloc : un </a:t>
            </a:r>
            <a:r>
              <a:rPr lang="en-US" dirty="0" err="1"/>
              <a:t>attaquant</a:t>
            </a:r>
            <a:r>
              <a:rPr lang="en-US" dirty="0"/>
              <a:t> </a:t>
            </a:r>
            <a:r>
              <a:rPr lang="en-US" dirty="0" err="1"/>
              <a:t>piège</a:t>
            </a:r>
            <a:r>
              <a:rPr lang="en-US" dirty="0"/>
              <a:t> un </a:t>
            </a:r>
            <a:r>
              <a:rPr lang="en-US" dirty="0" err="1"/>
              <a:t>modèle</a:t>
            </a:r>
            <a:r>
              <a:rPr lang="en-US" dirty="0"/>
              <a:t> &amp; </a:t>
            </a:r>
            <a:r>
              <a:rPr lang="en-US" dirty="0" err="1"/>
              <a:t>l’héberge</a:t>
            </a:r>
            <a:r>
              <a:rPr lang="en-US" dirty="0"/>
              <a:t> sur </a:t>
            </a:r>
            <a:r>
              <a:rPr lang="en-US" dirty="0" err="1"/>
              <a:t>une</a:t>
            </a:r>
            <a:r>
              <a:rPr lang="en-US" dirty="0"/>
              <a:t> </a:t>
            </a:r>
            <a:r>
              <a:rPr lang="en-US" dirty="0" err="1"/>
              <a:t>platforme</a:t>
            </a:r>
            <a:r>
              <a:rPr lang="en-US" dirty="0"/>
              <a:t> open source</a:t>
            </a:r>
          </a:p>
          <a:p>
            <a:r>
              <a:rPr lang="en-US" dirty="0"/>
              <a:t>2ème bloc: un data scientist le </a:t>
            </a:r>
            <a:r>
              <a:rPr lang="en-US" dirty="0" err="1"/>
              <a:t>telécharge</a:t>
            </a:r>
            <a:r>
              <a:rPr lang="en-US" dirty="0"/>
              <a:t> et </a:t>
            </a:r>
            <a:r>
              <a:rPr lang="en-US" dirty="0" err="1"/>
              <a:t>l’execute</a:t>
            </a:r>
            <a:endParaRPr lang="en-US" dirty="0"/>
          </a:p>
          <a:p>
            <a:r>
              <a:rPr lang="en-US" dirty="0"/>
              <a:t>3ème bloc : le script </a:t>
            </a:r>
            <a:r>
              <a:rPr lang="en-US" dirty="0" err="1"/>
              <a:t>malveillant</a:t>
            </a:r>
            <a:r>
              <a:rPr lang="en-US" dirty="0"/>
              <a:t> </a:t>
            </a:r>
            <a:r>
              <a:rPr lang="en-US" dirty="0" err="1"/>
              <a:t>est</a:t>
            </a:r>
            <a:r>
              <a:rPr lang="en-US" dirty="0"/>
              <a:t> lance et </a:t>
            </a:r>
            <a:r>
              <a:rPr lang="en-US" dirty="0" err="1"/>
              <a:t>permet</a:t>
            </a:r>
            <a:r>
              <a:rPr lang="en-US" dirty="0"/>
              <a:t> </a:t>
            </a:r>
            <a:r>
              <a:rPr lang="en-US" dirty="0" err="1"/>
              <a:t>d’exfiltrer</a:t>
            </a:r>
            <a:r>
              <a:rPr lang="en-US" dirty="0"/>
              <a:t> des </a:t>
            </a:r>
            <a:r>
              <a:rPr lang="en-US" dirty="0" err="1"/>
              <a:t>données</a:t>
            </a:r>
            <a:r>
              <a:rPr lang="en-US" dirty="0"/>
              <a:t>/</a:t>
            </a:r>
            <a:r>
              <a:rPr lang="en-US" dirty="0" err="1"/>
              <a:t>chiffrer</a:t>
            </a:r>
            <a:r>
              <a:rPr lang="en-US" dirty="0"/>
              <a:t>. </a:t>
            </a:r>
            <a:endParaRPr lang="fr-FR" dirty="0"/>
          </a:p>
        </p:txBody>
      </p:sp>
      <p:sp>
        <p:nvSpPr>
          <p:cNvPr id="4" name="Slide Number Placeholder 3"/>
          <p:cNvSpPr>
            <a:spLocks noGrp="1"/>
          </p:cNvSpPr>
          <p:nvPr>
            <p:ph type="sldNum" sz="quarter" idx="5"/>
          </p:nvPr>
        </p:nvSpPr>
        <p:spPr/>
        <p:txBody>
          <a:bodyPr/>
          <a:lstStyle/>
          <a:p>
            <a:fld id="{F9168828-14A0-412B-94BC-241CF3A039BF}" type="slidenum">
              <a:rPr lang="en-US" smtClean="0"/>
              <a:t>13</a:t>
            </a:fld>
            <a:endParaRPr lang="en-US"/>
          </a:p>
        </p:txBody>
      </p:sp>
    </p:spTree>
    <p:extLst>
      <p:ext uri="{BB962C8B-B14F-4D97-AF65-F5344CB8AC3E}">
        <p14:creationId xmlns:p14="http://schemas.microsoft.com/office/powerpoint/2010/main" val="42047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 </a:t>
            </a:r>
            <a:r>
              <a:rPr lang="fr-FR" dirty="0" err="1">
                <a:hlinkClick r:id="rId3"/>
              </a:rPr>
              <a:t>ComPromptMized</a:t>
            </a:r>
            <a:r>
              <a:rPr lang="fr-FR" dirty="0">
                <a:hlinkClick r:id="rId3"/>
              </a:rPr>
              <a:t> (google.com)</a:t>
            </a:r>
            <a:r>
              <a:rPr lang="fr-FR" dirty="0"/>
              <a:t>, </a:t>
            </a:r>
            <a:r>
              <a:rPr lang="en-US" dirty="0">
                <a:hlinkClick r:id="rId4"/>
              </a:rPr>
              <a:t>Researchers create AI worms that can spread from one system to another | Ars </a:t>
            </a:r>
            <a:r>
              <a:rPr lang="en-US" dirty="0" err="1">
                <a:hlinkClick r:id="rId4"/>
              </a:rPr>
              <a:t>Technica</a:t>
            </a:r>
            <a:endParaRPr lang="fr-FR" dirty="0"/>
          </a:p>
          <a:p>
            <a:endParaRPr lang="fr-FR" dirty="0"/>
          </a:p>
          <a:p>
            <a:r>
              <a:rPr lang="fr-FR" dirty="0"/>
              <a:t>🦠 Un code malveillant qui s'autoréplique et rebondit d'IA en IA ? Oui, c'est </a:t>
            </a:r>
            <a:r>
              <a:rPr lang="fr-FR" dirty="0">
                <a:hlinkClick r:id="rId5"/>
              </a:rPr>
              <a:t>hashtag#Morris2</a:t>
            </a:r>
            <a:r>
              <a:rPr lang="fr-FR" dirty="0"/>
              <a:t>.0... Comment est-ce possible ?</a:t>
            </a:r>
          </a:p>
          <a:p>
            <a:br>
              <a:rPr lang="fr-FR" dirty="0"/>
            </a:br>
            <a:r>
              <a:rPr lang="fr-FR" dirty="0"/>
              <a:t>🛠 L'équipe de recherche derrière cette annonce a utilisé une méthode finalement assez simple :</a:t>
            </a:r>
            <a:br>
              <a:rPr lang="fr-FR" dirty="0"/>
            </a:br>
            <a:r>
              <a:rPr lang="fr-FR" dirty="0"/>
              <a:t>- Ils ont conçu un assistant IA qui est capable d'analyser des emails reçus et d'en créer en réponse puis de les envoyer (vous voyez déjà le problème) en utilisant des modèles connus (</a:t>
            </a:r>
            <a:r>
              <a:rPr lang="fr-FR" dirty="0" err="1"/>
              <a:t>ChatGPT</a:t>
            </a:r>
            <a:r>
              <a:rPr lang="fr-FR" dirty="0"/>
              <a:t>, Gemini, </a:t>
            </a:r>
            <a:r>
              <a:rPr lang="fr-FR" dirty="0" err="1"/>
              <a:t>LLaVa</a:t>
            </a:r>
            <a:r>
              <a:rPr lang="fr-FR" dirty="0"/>
              <a:t>)</a:t>
            </a:r>
            <a:br>
              <a:rPr lang="fr-FR" dirty="0"/>
            </a:br>
            <a:r>
              <a:rPr lang="fr-FR" dirty="0"/>
              <a:t>- Ils ont ensuite attaqué cet assistant en lui envoyant des emails contenant des instructions permettant de contourner les règles de sécurité et surtout ils ont réussi à faire ajouter dans la base de connaissance du modèle leurs instructions piégées</a:t>
            </a:r>
            <a:br>
              <a:rPr lang="fr-FR" dirty="0"/>
            </a:br>
            <a:r>
              <a:rPr lang="fr-FR" dirty="0"/>
              <a:t>- Une fois l'attaque réussie, le système (modèle + base de documents </a:t>
            </a:r>
            <a:r>
              <a:rPr lang="fr-FR" dirty="0" err="1">
                <a:hlinkClick r:id="rId6"/>
              </a:rPr>
              <a:t>hashtag#RAG</a:t>
            </a:r>
            <a:r>
              <a:rPr lang="fr-FR" dirty="0"/>
              <a:t>) est « contaminé » et peut lui-même ajouter les instructions malveillantes à tous les emails envoyés et en envoyés pleins...</a:t>
            </a:r>
            <a:br>
              <a:rPr lang="fr-FR" dirty="0"/>
            </a:br>
            <a:r>
              <a:rPr lang="fr-FR" dirty="0"/>
              <a:t>- ... il se propage alors à tous les assistants emails vulnérables... le ver est dans la pomme !</a:t>
            </a:r>
            <a:br>
              <a:rPr lang="fr-FR" dirty="0"/>
            </a:b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F9168828-14A0-412B-94BC-241CF3A039BF}" type="slidenum">
              <a:rPr lang="en-US" smtClean="0"/>
              <a:t>14</a:t>
            </a:fld>
            <a:endParaRPr lang="en-US"/>
          </a:p>
        </p:txBody>
      </p:sp>
    </p:spTree>
    <p:extLst>
      <p:ext uri="{BB962C8B-B14F-4D97-AF65-F5344CB8AC3E}">
        <p14:creationId xmlns:p14="http://schemas.microsoft.com/office/powerpoint/2010/main" val="3881818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 </a:t>
            </a:r>
            <a:r>
              <a:rPr lang="fr-FR" dirty="0" err="1">
                <a:hlinkClick r:id="rId3"/>
              </a:rPr>
              <a:t>ComPromptMized</a:t>
            </a:r>
            <a:r>
              <a:rPr lang="fr-FR" dirty="0">
                <a:hlinkClick r:id="rId3"/>
              </a:rPr>
              <a:t> (google.com)</a:t>
            </a:r>
            <a:endParaRPr lang="fr-FR" dirty="0"/>
          </a:p>
          <a:p>
            <a:endParaRPr lang="fr-FR" dirty="0"/>
          </a:p>
          <a:p>
            <a:r>
              <a:rPr lang="fr-FR" dirty="0"/>
              <a:t>🦠 Un code malveillant qui s'autoréplique et rebondit d'IA en IA ? Oui, c'est </a:t>
            </a:r>
            <a:r>
              <a:rPr lang="fr-FR" dirty="0">
                <a:hlinkClick r:id="rId4"/>
              </a:rPr>
              <a:t>hashtag#Morris2</a:t>
            </a:r>
            <a:r>
              <a:rPr lang="fr-FR" dirty="0"/>
              <a:t>.0... Comment est-ce possible ?</a:t>
            </a:r>
          </a:p>
          <a:p>
            <a:br>
              <a:rPr lang="fr-FR" dirty="0"/>
            </a:br>
            <a:r>
              <a:rPr lang="fr-FR" dirty="0"/>
              <a:t>🛠 L'équipe de recherche derrière cette annonce a utilisé une méthode finalement assez simple :</a:t>
            </a:r>
            <a:br>
              <a:rPr lang="fr-FR" dirty="0"/>
            </a:br>
            <a:r>
              <a:rPr lang="fr-FR" dirty="0"/>
              <a:t>- Ils ont conçu un assistant IA qui est capable d'analyser des emails reçus et d'en créer en réponse puis de les envoyer (vous voyez déjà le problème) en utilisant des modèles connus (</a:t>
            </a:r>
            <a:r>
              <a:rPr lang="fr-FR" dirty="0" err="1"/>
              <a:t>ChatGPT</a:t>
            </a:r>
            <a:r>
              <a:rPr lang="fr-FR" dirty="0"/>
              <a:t>, Gemini, </a:t>
            </a:r>
            <a:r>
              <a:rPr lang="fr-FR" dirty="0" err="1"/>
              <a:t>LLaVa</a:t>
            </a:r>
            <a:r>
              <a:rPr lang="fr-FR" dirty="0"/>
              <a:t>)</a:t>
            </a:r>
            <a:br>
              <a:rPr lang="fr-FR" dirty="0"/>
            </a:br>
            <a:r>
              <a:rPr lang="fr-FR" dirty="0"/>
              <a:t>- Ils ont ensuite attaqué cet assistant en lui envoyant des emails contenant des instructions permettant de contourner les règles de sécurité et surtout ils ont réussi à faire ajouter dans la base de connaissance du modèle leurs instructions piégées</a:t>
            </a:r>
            <a:br>
              <a:rPr lang="fr-FR" dirty="0"/>
            </a:br>
            <a:r>
              <a:rPr lang="fr-FR" dirty="0"/>
              <a:t>- Une fois l'attaque réussie, le système (modèle + base de documents </a:t>
            </a:r>
            <a:r>
              <a:rPr lang="fr-FR" dirty="0" err="1">
                <a:hlinkClick r:id="rId5"/>
              </a:rPr>
              <a:t>hashtag#RAG</a:t>
            </a:r>
            <a:r>
              <a:rPr lang="fr-FR" dirty="0"/>
              <a:t>) est « contaminé » et peut lui-même ajouter les instructions malveillantes à tous les emails envoyés et en envoyés pleins...</a:t>
            </a:r>
            <a:br>
              <a:rPr lang="fr-FR" dirty="0"/>
            </a:br>
            <a:r>
              <a:rPr lang="fr-FR" dirty="0"/>
              <a:t>- ... il se propage alors à tous les assistants emails vulnérables... le ver est dans la pomme !</a:t>
            </a:r>
            <a:br>
              <a:rPr lang="fr-FR" dirty="0"/>
            </a:b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F9168828-14A0-412B-94BC-241CF3A039BF}" type="slidenum">
              <a:rPr lang="en-US" smtClean="0"/>
              <a:t>15</a:t>
            </a:fld>
            <a:endParaRPr lang="en-US"/>
          </a:p>
        </p:txBody>
      </p:sp>
    </p:spTree>
    <p:extLst>
      <p:ext uri="{BB962C8B-B14F-4D97-AF65-F5344CB8AC3E}">
        <p14:creationId xmlns:p14="http://schemas.microsoft.com/office/powerpoint/2010/main" val="3206403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err="1">
                <a:solidFill>
                  <a:srgbClr val="0C0E10"/>
                </a:solidFill>
                <a:effectLst/>
                <a:latin typeface="Roboto" panose="02000000000000000000" pitchFamily="2" charset="0"/>
              </a:rPr>
              <a:t>WormGPT</a:t>
            </a:r>
            <a:r>
              <a:rPr lang="en-US" b="0" i="0" dirty="0">
                <a:solidFill>
                  <a:srgbClr val="0C0E10"/>
                </a:solidFill>
                <a:effectLst/>
                <a:latin typeface="Roboto" panose="02000000000000000000" pitchFamily="2" charset="0"/>
              </a:rPr>
              <a:t> is an AI module based on the GPTJ language model, which was developed in 2021. It boasts a range of features, including unlimited character support, chat memory retention, and code formatting capabilities.</a:t>
            </a:r>
            <a:endParaRPr lang="fr-FR" dirty="0"/>
          </a:p>
          <a:p>
            <a:r>
              <a:rPr lang="fr-FR" dirty="0"/>
              <a:t>Une nouvelle source de revenu évidente</a:t>
            </a:r>
          </a:p>
          <a:p>
            <a:r>
              <a:rPr lang="fr-FR" dirty="0"/>
              <a:t>Heureusement certaines versions ont fermée, mais d’autres arrivent déjà</a:t>
            </a:r>
          </a:p>
          <a:p>
            <a:endParaRPr lang="fr-FR" dirty="0"/>
          </a:p>
          <a:p>
            <a:r>
              <a:rPr lang="fr-FR" dirty="0"/>
              <a:t>https://slashnext.com/blog/wormgpt-the-generative-ai-tool-cybercriminals-are-using-to-launch-business-email-compromise-attacks/</a:t>
            </a:r>
          </a:p>
          <a:p>
            <a:r>
              <a:rPr lang="fr-FR" dirty="0"/>
              <a:t>https://www.zataz.com/wormgpt-ferme-ses-portes/</a:t>
            </a:r>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16</a:t>
            </a:fld>
            <a:endParaRPr lang="en-US"/>
          </a:p>
        </p:txBody>
      </p:sp>
    </p:spTree>
    <p:extLst>
      <p:ext uri="{BB962C8B-B14F-4D97-AF65-F5344CB8AC3E}">
        <p14:creationId xmlns:p14="http://schemas.microsoft.com/office/powerpoint/2010/main" val="2003996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https://themessenger.com/tech/hackers-artificial-intelligence-phishing-scams-attacks</a:t>
            </a:r>
          </a:p>
          <a:p>
            <a:r>
              <a:rPr lang="fr-FR" dirty="0"/>
              <a:t>https://asia.nikkei.com/Spotlight/Datawatch/Generative-AI-contributes-to-increase-in-cybercrimes</a:t>
            </a:r>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17</a:t>
            </a:fld>
            <a:endParaRPr lang="en-US"/>
          </a:p>
        </p:txBody>
      </p:sp>
    </p:spTree>
    <p:extLst>
      <p:ext uri="{BB962C8B-B14F-4D97-AF65-F5344CB8AC3E}">
        <p14:creationId xmlns:p14="http://schemas.microsoft.com/office/powerpoint/2010/main" val="861428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Taylor Swift  : Prolifération de </a:t>
            </a:r>
            <a:r>
              <a:rPr lang="fr-FR" dirty="0" err="1"/>
              <a:t>deepfake</a:t>
            </a:r>
            <a:r>
              <a:rPr lang="fr-FR" dirty="0"/>
              <a:t> explicites sur les réseaux sociaux </a:t>
            </a:r>
            <a:r>
              <a:rPr lang="fr-FR" dirty="0">
                <a:sym typeface="Wingdings" panose="05000000000000000000" pitchFamily="2" charset="2"/>
              </a:rPr>
              <a:t></a:t>
            </a:r>
            <a:r>
              <a:rPr lang="fr-FR" dirty="0"/>
              <a:t>Réaction X : interdire la recherche du mot clé « Taylor Swift »</a:t>
            </a:r>
          </a:p>
          <a:p>
            <a:r>
              <a:rPr lang="fr-FR" dirty="0">
                <a:hlinkClick r:id="rId3"/>
              </a:rPr>
              <a:t>https://www.theverge.com/2024/1/25/24050334/x-twitter-taylor-swift-ai-fake-images-trending</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19</a:t>
            </a:fld>
            <a:endParaRPr lang="en-US"/>
          </a:p>
        </p:txBody>
      </p:sp>
    </p:spTree>
    <p:extLst>
      <p:ext uri="{BB962C8B-B14F-4D97-AF65-F5344CB8AC3E}">
        <p14:creationId xmlns:p14="http://schemas.microsoft.com/office/powerpoint/2010/main" val="540939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Réception d’un appel, clonage de la voix du fils de la personne, mention d’un accident, besoin d’appeler l’avocat commis d’office</a:t>
            </a:r>
          </a:p>
          <a:p>
            <a:r>
              <a:rPr lang="fr-FR" dirty="0"/>
              <a:t>Plusieurs appels, demande de paiement de 9000$ par un canal spécial car la personne en poste est absente et il faut faire vite </a:t>
            </a:r>
          </a:p>
          <a:p>
            <a:endParaRPr lang="fr-FR" dirty="0"/>
          </a:p>
          <a:p>
            <a:endParaRPr lang="fr-FR" dirty="0"/>
          </a:p>
          <a:p>
            <a:r>
              <a:rPr lang="fr-FR" dirty="0"/>
              <a:t>https://www.c-span.org/video/?531903-1/senate-special-aging-hearing-artificial-intelligence-fraud</a:t>
            </a:r>
          </a:p>
          <a:p>
            <a:r>
              <a:rPr lang="fr-FR" dirty="0"/>
              <a:t>https://www.youtube.com/watch?v=3x7ghdE1UIs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regarder https://www.welivesecurity.com/en/cybersecurity/your-voice-is-my-password/</a:t>
            </a:r>
          </a:p>
          <a:p>
            <a:r>
              <a:rPr lang="fr-FR" dirty="0"/>
              <a:t>[Capture d’écran]</a:t>
            </a:r>
          </a:p>
          <a:p>
            <a:endParaRPr lang="fr-FR" dirty="0"/>
          </a:p>
          <a:p>
            <a:r>
              <a:rPr lang="fr-FR" dirty="0"/>
              <a:t>media.defense.gov/2023/Sep/12/2003298925/-1/-1/0/CSI-DEEPFAKE-THREATS.PDF</a:t>
            </a:r>
          </a:p>
          <a:p>
            <a:endParaRPr lang="fr-FR" dirty="0"/>
          </a:p>
          <a:p>
            <a:r>
              <a:rPr lang="fr-FR" dirty="0"/>
              <a:t>L’explosion au Pentagone a engendré aussi des coûts financiers </a:t>
            </a:r>
          </a:p>
          <a:p>
            <a:endParaRPr lang="fr-FR" dirty="0"/>
          </a:p>
          <a:p>
            <a:r>
              <a:rPr lang="fr-FR" dirty="0"/>
              <a:t>On se souvient du cas en 2019 d’un C-</a:t>
            </a:r>
            <a:r>
              <a:rPr lang="fr-FR" dirty="0" err="1"/>
              <a:t>level</a:t>
            </a:r>
            <a:r>
              <a:rPr lang="fr-FR" dirty="0"/>
              <a:t> ayant transféré &gt;200$ a un cyberattaquant. Cette année + 13%</a:t>
            </a:r>
          </a:p>
          <a:p>
            <a:pPr algn="l"/>
            <a:r>
              <a:rPr lang="en-GB" b="0" i="0" dirty="0">
                <a:solidFill>
                  <a:srgbClr val="1F1F1F"/>
                </a:solidFill>
                <a:effectLst/>
                <a:latin typeface="GTSuperTextBook"/>
              </a:rPr>
              <a:t>Among cybersecurity professionals who focus on responding to cyberattacks, two-thirds of those </a:t>
            </a:r>
            <a:r>
              <a:rPr lang="en-GB" b="0" i="0" u="none" strike="noStrike" dirty="0">
                <a:solidFill>
                  <a:srgbClr val="1F1F1F"/>
                </a:solidFill>
                <a:effectLst/>
                <a:latin typeface="GTSuperTextBook"/>
                <a:hlinkClick r:id="rId3"/>
              </a:rPr>
              <a:t>recently surveyed</a:t>
            </a:r>
            <a:r>
              <a:rPr lang="en-GB" b="0" i="0" dirty="0">
                <a:solidFill>
                  <a:srgbClr val="1F1F1F"/>
                </a:solidFill>
                <a:effectLst/>
                <a:latin typeface="GTSuperTextBook"/>
              </a:rPr>
              <a:t> by VMware reported that deepfakes — including both audio and video fabrications — were a component in attacks they’d investigated over the past year. That was up 13% from the previous year's study.</a:t>
            </a:r>
          </a:p>
          <a:p>
            <a:br>
              <a:rPr lang="en-GB" b="0" i="1" dirty="0">
                <a:solidFill>
                  <a:srgbClr val="1F1F1F"/>
                </a:solidFill>
                <a:effectLst/>
                <a:latin typeface="GTSuperTextBook"/>
              </a:rPr>
            </a:br>
            <a:endParaRPr lang="fr-FR" dirty="0"/>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20</a:t>
            </a:fld>
            <a:endParaRPr lang="en-US"/>
          </a:p>
        </p:txBody>
      </p:sp>
    </p:spTree>
    <p:extLst>
      <p:ext uri="{BB962C8B-B14F-4D97-AF65-F5344CB8AC3E}">
        <p14:creationId xmlns:p14="http://schemas.microsoft.com/office/powerpoint/2010/main" val="274215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https://www.radiofrance.fr/franceinter/ia-une-arnaque-par-deepfake-a-coute-26-millions-de-dollars-a-une-entreprise-de-hong-kong-1799286</a:t>
            </a:r>
          </a:p>
          <a:p>
            <a:endParaRPr lang="fr-FR" dirty="0"/>
          </a:p>
          <a:p>
            <a:r>
              <a:rPr lang="fr-FR" dirty="0"/>
              <a:t>Après un premier mail de son CFO évoquant des transactions confidentielles, un employé d’une firme de Hong Kong, d’abord suspicieux, est appelé dans une visioconférence avec ce qu’il pense être des collègues. Ils lui demandent d’effectuer 15 transactions, pour un montant de près de 26 millions de dollars. </a:t>
            </a:r>
          </a:p>
          <a:p>
            <a:endParaRPr lang="fr-FR" dirty="0"/>
          </a:p>
          <a:p>
            <a:r>
              <a:rPr lang="fr-FR" dirty="0"/>
              <a:t>Révélé par la police de Hong Kong</a:t>
            </a:r>
          </a:p>
          <a:p>
            <a:endParaRPr lang="fr-FR" dirty="0"/>
          </a:p>
          <a:p>
            <a:r>
              <a:rPr lang="fr-FR" dirty="0"/>
              <a:t>© Andrey Popov - stock.adobe.com</a:t>
            </a:r>
          </a:p>
        </p:txBody>
      </p:sp>
      <p:sp>
        <p:nvSpPr>
          <p:cNvPr id="4" name="Slide Number Placeholder 3"/>
          <p:cNvSpPr>
            <a:spLocks noGrp="1"/>
          </p:cNvSpPr>
          <p:nvPr>
            <p:ph type="sldNum" sz="quarter" idx="5"/>
          </p:nvPr>
        </p:nvSpPr>
        <p:spPr/>
        <p:txBody>
          <a:bodyPr/>
          <a:lstStyle/>
          <a:p>
            <a:fld id="{F9168828-14A0-412B-94BC-241CF3A039BF}" type="slidenum">
              <a:rPr lang="en-US" smtClean="0"/>
              <a:t>21</a:t>
            </a:fld>
            <a:endParaRPr lang="en-US"/>
          </a:p>
        </p:txBody>
      </p:sp>
    </p:spTree>
    <p:extLst>
      <p:ext uri="{BB962C8B-B14F-4D97-AF65-F5344CB8AC3E}">
        <p14:creationId xmlns:p14="http://schemas.microsoft.com/office/powerpoint/2010/main" val="62268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différences majeures : apprentissage, parfois lors de l’utilisation ; coté non déterministe ; diversité d’entrée et de la capacité à analyser les entrées ; difficulté à comprendre de manière précise le comportement  </a:t>
            </a:r>
          </a:p>
          <a:p>
            <a:endParaRPr lang="fr-FR" dirty="0"/>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2</a:t>
            </a:fld>
            <a:endParaRPr lang="en-US"/>
          </a:p>
        </p:txBody>
      </p:sp>
    </p:spTree>
    <p:extLst>
      <p:ext uri="{BB962C8B-B14F-4D97-AF65-F5344CB8AC3E}">
        <p14:creationId xmlns:p14="http://schemas.microsoft.com/office/powerpoint/2010/main" val="807960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6BE93-1C38-4248-93E7-655C082FBAE0}" type="slidenum">
              <a:rPr lang="fr-FR" smtClean="0"/>
              <a:t>22</a:t>
            </a:fld>
            <a:endParaRPr lang="fr-FR" dirty="0"/>
          </a:p>
        </p:txBody>
      </p:sp>
    </p:spTree>
    <p:extLst>
      <p:ext uri="{BB962C8B-B14F-4D97-AF65-F5344CB8AC3E}">
        <p14:creationId xmlns:p14="http://schemas.microsoft.com/office/powerpoint/2010/main" val="106976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326BE93-1C38-4248-93E7-655C082FBAE0}" type="slidenum">
              <a:rPr lang="fr-FR" smtClean="0"/>
              <a:t>23</a:t>
            </a:fld>
            <a:endParaRPr lang="fr-FR" dirty="0"/>
          </a:p>
        </p:txBody>
      </p:sp>
    </p:spTree>
    <p:extLst>
      <p:ext uri="{BB962C8B-B14F-4D97-AF65-F5344CB8AC3E}">
        <p14:creationId xmlns:p14="http://schemas.microsoft.com/office/powerpoint/2010/main" val="2127877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26BE93-1C38-4248-93E7-655C082FBAE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7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 au </a:t>
            </a:r>
            <a:r>
              <a:rPr lang="fr-FR" dirty="0" err="1"/>
              <a:t>dela</a:t>
            </a:r>
            <a:r>
              <a:rPr lang="fr-FR" dirty="0"/>
              <a:t> de recommander Tesla, plein de choses drôles comme s’engager à vendre une voiture à 1 euro, comment faire des sushis</a:t>
            </a:r>
          </a:p>
          <a:p>
            <a:r>
              <a:rPr lang="fr-FR" dirty="0"/>
              <a:t>Heureusement qu’il est écrit de tout confirmer avec un vrai vendeur</a:t>
            </a:r>
          </a:p>
          <a:p>
            <a:endParaRPr lang="fr-FR" dirty="0"/>
          </a:p>
          <a:p>
            <a:r>
              <a:rPr lang="fr-FR" dirty="0"/>
              <a:t>https://www.reddit.com/r/ChatGPT/comments/18kvlzc/i_gaslit_the_chevrolet_support_bot_into_thinking/?share_id=aCmyuLJpAkrGCtkC-nE-H&amp;utm_content=1&amp;utm_medium=ios_app&amp;utm_name=ioscss&amp;utm_source=share&amp;utm_term=1</a:t>
            </a:r>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3</a:t>
            </a:fld>
            <a:endParaRPr lang="en-US"/>
          </a:p>
        </p:txBody>
      </p:sp>
    </p:spTree>
    <p:extLst>
      <p:ext uri="{BB962C8B-B14F-4D97-AF65-F5344CB8AC3E}">
        <p14:creationId xmlns:p14="http://schemas.microsoft.com/office/powerpoint/2010/main" val="134406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sans"/>
              </a:rPr>
              <a:t>According to Air Canada, Moffatt never should have trusted the chatbot and the airline should not be liable for the chatbot's misleading information because Air Canada essentially argued that "the chatbot is a separate legal entity that is responsible for its own actions”, according to the court order. </a:t>
            </a:r>
          </a:p>
          <a:p>
            <a:endParaRPr lang="en-US" b="0" i="0" dirty="0">
              <a:solidFill>
                <a:srgbClr val="000000"/>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https://www.computerworld.com/article/3713100/air-canada-chatbot-error-underscores-ais-enterprise-liability-danger.html</a:t>
            </a:r>
          </a:p>
          <a:p>
            <a:endParaRPr lang="fr-FR" dirty="0"/>
          </a:p>
        </p:txBody>
      </p:sp>
      <p:sp>
        <p:nvSpPr>
          <p:cNvPr id="4" name="Slide Number Placeholder 3"/>
          <p:cNvSpPr>
            <a:spLocks noGrp="1"/>
          </p:cNvSpPr>
          <p:nvPr>
            <p:ph type="sldNum" sz="quarter" idx="5"/>
          </p:nvPr>
        </p:nvSpPr>
        <p:spPr/>
        <p:txBody>
          <a:bodyPr/>
          <a:lstStyle/>
          <a:p>
            <a:fld id="{F9168828-14A0-412B-94BC-241CF3A039BF}" type="slidenum">
              <a:rPr lang="en-US" smtClean="0"/>
              <a:t>4</a:t>
            </a:fld>
            <a:endParaRPr lang="en-US"/>
          </a:p>
        </p:txBody>
      </p:sp>
    </p:spTree>
    <p:extLst>
      <p:ext uri="{BB962C8B-B14F-4D97-AF65-F5344CB8AC3E}">
        <p14:creationId xmlns:p14="http://schemas.microsoft.com/office/powerpoint/2010/main" val="354945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sans"/>
              </a:rPr>
              <a:t>According to Air Canada, Moffatt never should have trusted the chatbot and the airline should not be liable for the chatbot's misleading information because Air Canada essentially argued that "the chatbot is a separate legal entity that is responsible for its own actions”, according to the court order. </a:t>
            </a:r>
          </a:p>
          <a:p>
            <a:endParaRPr lang="en-US" b="0" i="0" dirty="0">
              <a:solidFill>
                <a:srgbClr val="000000"/>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https://www.computerworld.com/article/3713100/air-canada-chatbot-error-underscores-ais-enterprise-liability-danger.html</a:t>
            </a:r>
          </a:p>
          <a:p>
            <a:endParaRPr lang="fr-FR" dirty="0"/>
          </a:p>
        </p:txBody>
      </p:sp>
      <p:sp>
        <p:nvSpPr>
          <p:cNvPr id="4" name="Slide Number Placeholder 3"/>
          <p:cNvSpPr>
            <a:spLocks noGrp="1"/>
          </p:cNvSpPr>
          <p:nvPr>
            <p:ph type="sldNum" sz="quarter" idx="5"/>
          </p:nvPr>
        </p:nvSpPr>
        <p:spPr/>
        <p:txBody>
          <a:bodyPr/>
          <a:lstStyle/>
          <a:p>
            <a:fld id="{F9168828-14A0-412B-94BC-241CF3A039BF}" type="slidenum">
              <a:rPr lang="en-US" smtClean="0"/>
              <a:t>5</a:t>
            </a:fld>
            <a:endParaRPr lang="en-US"/>
          </a:p>
        </p:txBody>
      </p:sp>
    </p:spTree>
    <p:extLst>
      <p:ext uri="{BB962C8B-B14F-4D97-AF65-F5344CB8AC3E}">
        <p14:creationId xmlns:p14="http://schemas.microsoft.com/office/powerpoint/2010/main" val="3510348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données d’entrainement réelles retrouvées ensuite sur le net</a:t>
            </a:r>
          </a:p>
          <a:p>
            <a:r>
              <a:rPr lang="fr-FR" dirty="0"/>
              <a:t>Une révélation trouvé par les équipes de Google Deep </a:t>
            </a:r>
            <a:r>
              <a:rPr lang="fr-FR" dirty="0" err="1"/>
              <a:t>mind</a:t>
            </a:r>
            <a:r>
              <a:rPr lang="fr-FR" dirty="0"/>
              <a:t>, en testant leur propre moteur ?</a:t>
            </a:r>
          </a:p>
          <a:p>
            <a:endParaRPr lang="fr-FR" dirty="0"/>
          </a:p>
          <a:p>
            <a:r>
              <a:rPr lang="fr-FR" dirty="0"/>
              <a:t>https://www.zdnet.com/article/chatgpt-can-leak-source-data-violate-privacy-says-googles-deepmind/</a:t>
            </a:r>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6</a:t>
            </a:fld>
            <a:endParaRPr lang="en-US"/>
          </a:p>
        </p:txBody>
      </p:sp>
    </p:spTree>
    <p:extLst>
      <p:ext uri="{BB962C8B-B14F-4D97-AF65-F5344CB8AC3E}">
        <p14:creationId xmlns:p14="http://schemas.microsoft.com/office/powerpoint/2010/main" val="304384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Montrer qu’ils ont une amulette pour casser le CAPTCHA</a:t>
            </a:r>
          </a:p>
          <a:p>
            <a:r>
              <a:rPr lang="fr-FR" dirty="0"/>
              <a:t>L’astuce de la grand mère c’est jouer sur l’empathie, une critère à première vue plus fort que celui de la sécurité dans el fonctionnement du modèle ! </a:t>
            </a:r>
          </a:p>
          <a:p>
            <a:endParaRPr lang="fr-FR" dirty="0"/>
          </a:p>
          <a:p>
            <a:r>
              <a:rPr lang="fr-FR" dirty="0"/>
              <a:t>https://arstechnica.com/information-technology/2023/10/sob-story-about-dead-grandma-tricks-microsoft-ai-into-solving-captcha/</a:t>
            </a:r>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7</a:t>
            </a:fld>
            <a:endParaRPr lang="en-US"/>
          </a:p>
        </p:txBody>
      </p:sp>
    </p:spTree>
    <p:extLst>
      <p:ext uri="{BB962C8B-B14F-4D97-AF65-F5344CB8AC3E}">
        <p14:creationId xmlns:p14="http://schemas.microsoft.com/office/powerpoint/2010/main" val="220210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https://www.forcepoint.com/blog/x-labs/zero-day-exfiltration-using-chatgpt-prompts</a:t>
            </a:r>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8</a:t>
            </a:fld>
            <a:endParaRPr lang="en-US"/>
          </a:p>
        </p:txBody>
      </p:sp>
    </p:spTree>
    <p:extLst>
      <p:ext uri="{BB962C8B-B14F-4D97-AF65-F5344CB8AC3E}">
        <p14:creationId xmlns:p14="http://schemas.microsoft.com/office/powerpoint/2010/main" val="375512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décalage de couleur de 1 bit sera visible par l’IA car elle analyse la valeur numérique de l’image</a:t>
            </a:r>
          </a:p>
          <a:p>
            <a:r>
              <a:rPr lang="fr-FR" dirty="0"/>
              <a:t>Mais pas à l’œil nu… </a:t>
            </a:r>
          </a:p>
          <a:p>
            <a:r>
              <a:rPr lang="fr-FR" dirty="0"/>
              <a:t>Capacité à créer des attaques ou l’on peut cacher de l’information et faire exécuter des choses à une IA sans que l’utilisateur ne s’en rende compte </a:t>
            </a:r>
          </a:p>
          <a:p>
            <a:r>
              <a:rPr lang="fr-FR" dirty="0"/>
              <a:t>PUIS un exemple simple d’exfiltration de contenu</a:t>
            </a:r>
          </a:p>
          <a:p>
            <a:endParaRPr lang="fr-FR" dirty="0"/>
          </a:p>
          <a:p>
            <a:r>
              <a:rPr lang="fr-FR" dirty="0"/>
              <a:t>https://simonwillison.net/2023/Oct/14/multi-modal-prompt-injection/</a:t>
            </a:r>
          </a:p>
          <a:p>
            <a:r>
              <a:rPr lang="fr-FR" dirty="0"/>
              <a:t>https://www.reddit.com/r/ChatGPT/comments/177offl/gpt4_refuses_prompt_injection_image_with_offwhite/</a:t>
            </a:r>
          </a:p>
        </p:txBody>
      </p:sp>
      <p:sp>
        <p:nvSpPr>
          <p:cNvPr id="4" name="Espace réservé du numéro de diapositive 3"/>
          <p:cNvSpPr>
            <a:spLocks noGrp="1"/>
          </p:cNvSpPr>
          <p:nvPr>
            <p:ph type="sldNum" sz="quarter" idx="5"/>
          </p:nvPr>
        </p:nvSpPr>
        <p:spPr/>
        <p:txBody>
          <a:bodyPr/>
          <a:lstStyle/>
          <a:p>
            <a:fld id="{F9168828-14A0-412B-94BC-241CF3A039BF}" type="slidenum">
              <a:rPr lang="en-US" smtClean="0"/>
              <a:t>9</a:t>
            </a:fld>
            <a:endParaRPr lang="en-US"/>
          </a:p>
        </p:txBody>
      </p:sp>
    </p:spTree>
    <p:extLst>
      <p:ext uri="{BB962C8B-B14F-4D97-AF65-F5344CB8AC3E}">
        <p14:creationId xmlns:p14="http://schemas.microsoft.com/office/powerpoint/2010/main" val="2133225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239DA-616F-4EB7-9710-8E08136C1361}"/>
              </a:ext>
            </a:extLst>
          </p:cNvPr>
          <p:cNvSpPr>
            <a:spLocks noGrp="1"/>
          </p:cNvSpPr>
          <p:nvPr>
            <p:ph type="ctrTitle"/>
          </p:nvPr>
        </p:nvSpPr>
        <p:spPr>
          <a:xfrm>
            <a:off x="0" y="2052638"/>
            <a:ext cx="12192000" cy="2776538"/>
          </a:xfrm>
        </p:spPr>
        <p:txBody>
          <a:bodyPr anchor="ctr"/>
          <a:lstStyle>
            <a:lvl1pPr algn="ctr">
              <a:defRPr sz="6000">
                <a:solidFill>
                  <a:srgbClr val="00002B"/>
                </a:solidFill>
                <a:effectLst>
                  <a:outerShdw blurRad="38100" dist="38100" dir="2700000" algn="tl">
                    <a:srgbClr val="000000">
                      <a:alpha val="43137"/>
                    </a:srgbClr>
                  </a:outerShdw>
                </a:effectLst>
                <a:latin typeface="ITC Avant Garde Pro Bk" panose="02000503030000020004" pitchFamily="2" charset="0"/>
              </a:defRPr>
            </a:lvl1pPr>
          </a:lstStyle>
          <a:p>
            <a:r>
              <a:rPr lang="fr-FR"/>
              <a:t>Modifiez le style du titre</a:t>
            </a:r>
          </a:p>
        </p:txBody>
      </p:sp>
      <p:sp>
        <p:nvSpPr>
          <p:cNvPr id="3" name="Sous-titre 2">
            <a:extLst>
              <a:ext uri="{FF2B5EF4-FFF2-40B4-BE49-F238E27FC236}">
                <a16:creationId xmlns:a16="http://schemas.microsoft.com/office/drawing/2014/main" id="{9E68F84C-B0B8-4570-9E89-E0EF5CB6F0E4}"/>
              </a:ext>
            </a:extLst>
          </p:cNvPr>
          <p:cNvSpPr>
            <a:spLocks noGrp="1"/>
          </p:cNvSpPr>
          <p:nvPr>
            <p:ph type="subTitle" idx="1"/>
          </p:nvPr>
        </p:nvSpPr>
        <p:spPr>
          <a:xfrm>
            <a:off x="1524000" y="5081588"/>
            <a:ext cx="9144000" cy="762000"/>
          </a:xfrm>
        </p:spPr>
        <p:txBody>
          <a:bodyPr anchor="b"/>
          <a:lstStyle>
            <a:lvl1pPr marL="0" indent="0" algn="ctr">
              <a:buNone/>
              <a:defRPr sz="2400" b="1">
                <a:solidFill>
                  <a:srgbClr val="595959"/>
                </a:solidFill>
                <a:latin typeface="ITC Avant Garde Pro Bk" panose="02000503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Image 7">
            <a:extLst>
              <a:ext uri="{FF2B5EF4-FFF2-40B4-BE49-F238E27FC236}">
                <a16:creationId xmlns:a16="http://schemas.microsoft.com/office/drawing/2014/main" id="{A3A33530-C515-4B22-9449-239617E1F7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040" t="15561" r="10875" b="17095"/>
          <a:stretch/>
        </p:blipFill>
        <p:spPr>
          <a:xfrm>
            <a:off x="298938" y="284163"/>
            <a:ext cx="4897316" cy="2245092"/>
          </a:xfrm>
          <a:prstGeom prst="rect">
            <a:avLst/>
          </a:prstGeom>
        </p:spPr>
      </p:pic>
    </p:spTree>
    <p:extLst>
      <p:ext uri="{BB962C8B-B14F-4D97-AF65-F5344CB8AC3E}">
        <p14:creationId xmlns:p14="http://schemas.microsoft.com/office/powerpoint/2010/main" val="178982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5CD3F-12FE-4630-8270-7B9D078D484E}"/>
              </a:ext>
            </a:extLst>
          </p:cNvPr>
          <p:cNvSpPr>
            <a:spLocks noGrp="1"/>
          </p:cNvSpPr>
          <p:nvPr>
            <p:ph type="title"/>
          </p:nvPr>
        </p:nvSpPr>
        <p:spPr>
          <a:xfrm>
            <a:off x="181341" y="10391"/>
            <a:ext cx="4613763"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0DC4240-EB87-4234-A151-6EB02607AC25}"/>
              </a:ext>
            </a:extLst>
          </p:cNvPr>
          <p:cNvSpPr>
            <a:spLocks noGrp="1"/>
          </p:cNvSpPr>
          <p:nvPr>
            <p:ph idx="1" hasCustomPrompt="1"/>
          </p:nvPr>
        </p:nvSpPr>
        <p:spPr>
          <a:xfrm>
            <a:off x="5183188" y="987425"/>
            <a:ext cx="7008812" cy="53094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45F9937-6CF8-4750-9C2A-C3475ABA77CE}"/>
              </a:ext>
            </a:extLst>
          </p:cNvPr>
          <p:cNvSpPr>
            <a:spLocks noGrp="1"/>
          </p:cNvSpPr>
          <p:nvPr>
            <p:ph type="body" sz="half" idx="2"/>
          </p:nvPr>
        </p:nvSpPr>
        <p:spPr>
          <a:xfrm>
            <a:off x="163756" y="1610591"/>
            <a:ext cx="4613763" cy="4686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8" name="Image 7">
            <a:extLst>
              <a:ext uri="{FF2B5EF4-FFF2-40B4-BE49-F238E27FC236}">
                <a16:creationId xmlns:a16="http://schemas.microsoft.com/office/drawing/2014/main" id="{23E17F31-5D76-448B-ACEF-62E8F3DE6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7000" y="0"/>
            <a:ext cx="1905000" cy="952500"/>
          </a:xfrm>
          <a:prstGeom prst="rect">
            <a:avLst/>
          </a:prstGeom>
        </p:spPr>
      </p:pic>
    </p:spTree>
    <p:extLst>
      <p:ext uri="{BB962C8B-B14F-4D97-AF65-F5344CB8AC3E}">
        <p14:creationId xmlns:p14="http://schemas.microsoft.com/office/powerpoint/2010/main" val="3487035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D0ADF2-62CE-4060-9BDB-013C91FB5192}"/>
              </a:ext>
            </a:extLst>
          </p:cNvPr>
          <p:cNvSpPr>
            <a:spLocks noGrp="1"/>
          </p:cNvSpPr>
          <p:nvPr>
            <p:ph type="title"/>
          </p:nvPr>
        </p:nvSpPr>
        <p:spPr>
          <a:xfrm>
            <a:off x="124691" y="-83127"/>
            <a:ext cx="4670413"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7D760FA-1477-494B-AC1C-93E7D3B65550}"/>
              </a:ext>
            </a:extLst>
          </p:cNvPr>
          <p:cNvSpPr>
            <a:spLocks noGrp="1"/>
          </p:cNvSpPr>
          <p:nvPr>
            <p:ph type="pic" idx="1"/>
          </p:nvPr>
        </p:nvSpPr>
        <p:spPr>
          <a:xfrm>
            <a:off x="5183188" y="987425"/>
            <a:ext cx="7008812" cy="52886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A1EB3BB4-74C1-4A01-BF21-39AA00021227}"/>
              </a:ext>
            </a:extLst>
          </p:cNvPr>
          <p:cNvSpPr>
            <a:spLocks noGrp="1"/>
          </p:cNvSpPr>
          <p:nvPr>
            <p:ph type="body" sz="half" idx="2"/>
          </p:nvPr>
        </p:nvSpPr>
        <p:spPr>
          <a:xfrm>
            <a:off x="246185" y="1600199"/>
            <a:ext cx="4525840" cy="46759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8" name="Image 7">
            <a:extLst>
              <a:ext uri="{FF2B5EF4-FFF2-40B4-BE49-F238E27FC236}">
                <a16:creationId xmlns:a16="http://schemas.microsoft.com/office/drawing/2014/main" id="{67BC3C42-EF47-4B48-BA05-363021A191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7000" y="0"/>
            <a:ext cx="1905000" cy="952500"/>
          </a:xfrm>
          <a:prstGeom prst="rect">
            <a:avLst/>
          </a:prstGeom>
        </p:spPr>
      </p:pic>
    </p:spTree>
    <p:extLst>
      <p:ext uri="{BB962C8B-B14F-4D97-AF65-F5344CB8AC3E}">
        <p14:creationId xmlns:p14="http://schemas.microsoft.com/office/powerpoint/2010/main" val="109115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20686BA-A6C2-43A1-8721-EAAC9DEC40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763250" y="476250"/>
            <a:ext cx="1905000" cy="952500"/>
          </a:xfrm>
          <a:prstGeom prst="rect">
            <a:avLst/>
          </a:prstGeom>
        </p:spPr>
      </p:pic>
      <p:sp>
        <p:nvSpPr>
          <p:cNvPr id="2" name="Titre 1">
            <a:extLst>
              <a:ext uri="{FF2B5EF4-FFF2-40B4-BE49-F238E27FC236}">
                <a16:creationId xmlns:a16="http://schemas.microsoft.com/office/drawing/2014/main" id="{4F89F261-E031-4F7E-98DD-725C542920C6}"/>
              </a:ext>
            </a:extLst>
          </p:cNvPr>
          <p:cNvSpPr>
            <a:spLocks noGrp="1"/>
          </p:cNvSpPr>
          <p:nvPr>
            <p:ph type="title"/>
          </p:nvPr>
        </p:nvSpPr>
        <p:spPr>
          <a:xfrm>
            <a:off x="135082" y="-4818"/>
            <a:ext cx="10493143" cy="1280489"/>
          </a:xfr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00903FE-D2F2-4D61-ACD7-7D21EFC1B644}"/>
              </a:ext>
            </a:extLst>
          </p:cNvPr>
          <p:cNvSpPr>
            <a:spLocks noGrp="1"/>
          </p:cNvSpPr>
          <p:nvPr>
            <p:ph type="body" orient="vert" idx="1" hasCustomPrompt="1"/>
          </p:nvPr>
        </p:nvSpPr>
        <p:spPr>
          <a:xfrm>
            <a:off x="0" y="1432018"/>
            <a:ext cx="11523518" cy="4917277"/>
          </a:xfrm>
        </p:spPr>
        <p:txBody>
          <a:bodyPr vert="eaVert"/>
          <a:lstStyle>
            <a:lvl1pPr>
              <a:defRPr/>
            </a:lvl1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1913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56D2E32-F917-49A2-91F7-AB19309FD934}"/>
              </a:ext>
            </a:extLst>
          </p:cNvPr>
          <p:cNvSpPr>
            <a:spLocks noGrp="1"/>
          </p:cNvSpPr>
          <p:nvPr>
            <p:ph type="title" orient="vert"/>
          </p:nvPr>
        </p:nvSpPr>
        <p:spPr>
          <a:xfrm>
            <a:off x="9202882"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1F0709F-664A-476E-ABEB-B4240A9ADFB5}"/>
              </a:ext>
            </a:extLst>
          </p:cNvPr>
          <p:cNvSpPr>
            <a:spLocks noGrp="1"/>
          </p:cNvSpPr>
          <p:nvPr>
            <p:ph type="body" orient="vert" idx="1" hasCustomPrompt="1"/>
          </p:nvPr>
        </p:nvSpPr>
        <p:spPr>
          <a:xfrm>
            <a:off x="360218" y="365125"/>
            <a:ext cx="8842664" cy="5811838"/>
          </a:xfrm>
        </p:spPr>
        <p:txBody>
          <a:bodyPr vert="eaVert"/>
          <a:lstStyle>
            <a:lvl1pPr>
              <a:defRPr/>
            </a:lvl1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A14467CA-46A1-4290-BD71-6B3B7C5F3B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763250" y="476250"/>
            <a:ext cx="1905000" cy="952500"/>
          </a:xfrm>
          <a:prstGeom prst="rect">
            <a:avLst/>
          </a:prstGeom>
        </p:spPr>
      </p:pic>
    </p:spTree>
    <p:extLst>
      <p:ext uri="{BB962C8B-B14F-4D97-AF65-F5344CB8AC3E}">
        <p14:creationId xmlns:p14="http://schemas.microsoft.com/office/powerpoint/2010/main" val="3563245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FD808-DB96-4B27-8E33-566D235AE6B0}"/>
              </a:ext>
            </a:extLst>
          </p:cNvPr>
          <p:cNvSpPr>
            <a:spLocks noGrp="1"/>
          </p:cNvSpPr>
          <p:nvPr>
            <p:ph type="title"/>
          </p:nvPr>
        </p:nvSpPr>
        <p:spPr>
          <a:xfrm>
            <a:off x="831850" y="2268537"/>
            <a:ext cx="10515600" cy="2293938"/>
          </a:xfrm>
          <a:prstGeom prst="rect">
            <a:avLst/>
          </a:prstGeom>
        </p:spPr>
        <p:txBody>
          <a:bodyPr anchor="ctr"/>
          <a:lstStyle>
            <a:lvl1pPr algn="ctr">
              <a:defRPr sz="6000">
                <a:effectLst/>
                <a:latin typeface="Arial" panose="020B0604020202020204" pitchFamily="34" charset="0"/>
                <a:cs typeface="Arial" panose="020B0604020202020204" pitchFamily="34" charset="0"/>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57018C9-FC7B-4E39-8609-61827E5C459F}"/>
              </a:ext>
            </a:extLst>
          </p:cNvPr>
          <p:cNvSpPr>
            <a:spLocks noGrp="1"/>
          </p:cNvSpPr>
          <p:nvPr>
            <p:ph type="body" idx="1"/>
          </p:nvPr>
        </p:nvSpPr>
        <p:spPr>
          <a:xfrm>
            <a:off x="831850" y="4589463"/>
            <a:ext cx="10515600" cy="1500187"/>
          </a:xfrm>
        </p:spPr>
        <p:txBody>
          <a:bodyPr anchor="ctr"/>
          <a:lstStyle>
            <a:lvl1pPr marL="0" indent="0" algn="ctr">
              <a:buNone/>
              <a:defRPr sz="2400" baseline="0">
                <a:solidFill>
                  <a:schemeClr val="accent1"/>
                </a:solidFill>
                <a:effectLst/>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Image 6">
            <a:extLst>
              <a:ext uri="{FF2B5EF4-FFF2-40B4-BE49-F238E27FC236}">
                <a16:creationId xmlns:a16="http://schemas.microsoft.com/office/drawing/2014/main" id="{029A0391-049E-400C-8042-D6E5F5FABD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040" t="15561" r="10875" b="17095"/>
          <a:stretch/>
        </p:blipFill>
        <p:spPr>
          <a:xfrm>
            <a:off x="26201" y="36028"/>
            <a:ext cx="3194889" cy="1464643"/>
          </a:xfrm>
          <a:prstGeom prst="rect">
            <a:avLst/>
          </a:prstGeom>
        </p:spPr>
      </p:pic>
      <p:sp>
        <p:nvSpPr>
          <p:cNvPr id="9" name="ZoneTexte 8">
            <a:extLst>
              <a:ext uri="{FF2B5EF4-FFF2-40B4-BE49-F238E27FC236}">
                <a16:creationId xmlns:a16="http://schemas.microsoft.com/office/drawing/2014/main" id="{954005FC-E18D-423A-AA2A-057187EA27DB}"/>
              </a:ext>
            </a:extLst>
          </p:cNvPr>
          <p:cNvSpPr txBox="1"/>
          <p:nvPr userDrawn="1"/>
        </p:nvSpPr>
        <p:spPr>
          <a:xfrm>
            <a:off x="10414460" y="6160698"/>
            <a:ext cx="1456297" cy="276999"/>
          </a:xfrm>
          <a:prstGeom prst="rect">
            <a:avLst/>
          </a:prstGeom>
          <a:noFill/>
        </p:spPr>
        <p:txBody>
          <a:bodyPr wrap="square" rtlCol="0">
            <a:spAutoFit/>
          </a:bodyPr>
          <a:lstStyle/>
          <a:p>
            <a:pPr lvl="1"/>
            <a:r>
              <a:rPr lang="fr-FR" sz="1200" baseline="0">
                <a:solidFill>
                  <a:srgbClr val="3D4B74"/>
                </a:solidFill>
                <a:latin typeface="Arial" panose="020B0604020202020204" pitchFamily="34" charset="0"/>
                <a:cs typeface="Arial" panose="020B0604020202020204" pitchFamily="34" charset="0"/>
              </a:rPr>
              <a:t>#panocrim</a:t>
            </a:r>
            <a:endParaRPr lang="fr-FR" baseline="0">
              <a:solidFill>
                <a:srgbClr val="3D4B74"/>
              </a:solidFill>
              <a:latin typeface="Arial" panose="020B0604020202020204" pitchFamily="34" charset="0"/>
              <a:cs typeface="Arial" panose="020B0604020202020204" pitchFamily="34" charset="0"/>
            </a:endParaRPr>
          </a:p>
        </p:txBody>
      </p:sp>
      <p:sp>
        <p:nvSpPr>
          <p:cNvPr id="8" name="Espace réservé du pied de page 4">
            <a:extLst>
              <a:ext uri="{FF2B5EF4-FFF2-40B4-BE49-F238E27FC236}">
                <a16:creationId xmlns:a16="http://schemas.microsoft.com/office/drawing/2014/main" id="{5777BB78-6369-4D51-B8B0-0BAD3CA3452C}"/>
              </a:ext>
            </a:extLst>
          </p:cNvPr>
          <p:cNvSpPr>
            <a:spLocks noGrp="1"/>
          </p:cNvSpPr>
          <p:nvPr>
            <p:ph type="ftr" sz="quarter" idx="3"/>
          </p:nvPr>
        </p:nvSpPr>
        <p:spPr>
          <a:xfrm>
            <a:off x="2429607" y="6116638"/>
            <a:ext cx="7332785" cy="365125"/>
          </a:xfrm>
          <a:prstGeom prst="rect">
            <a:avLst/>
          </a:prstGeom>
        </p:spPr>
        <p:txBody>
          <a:bodyPr/>
          <a:lstStyle>
            <a:lvl1pPr algn="ctr">
              <a:defRPr baseline="0">
                <a:solidFill>
                  <a:srgbClr val="3B4267"/>
                </a:solidFill>
              </a:defRPr>
            </a:lvl1pPr>
          </a:lstStyle>
          <a:p>
            <a:endParaRPr lang="fr-FR"/>
          </a:p>
        </p:txBody>
      </p:sp>
      <p:sp>
        <p:nvSpPr>
          <p:cNvPr id="10" name="Espace réservé de la date 3">
            <a:extLst>
              <a:ext uri="{FF2B5EF4-FFF2-40B4-BE49-F238E27FC236}">
                <a16:creationId xmlns:a16="http://schemas.microsoft.com/office/drawing/2014/main" id="{0DD8573A-B894-46F8-9CEF-C6F404D49D9F}"/>
              </a:ext>
            </a:extLst>
          </p:cNvPr>
          <p:cNvSpPr>
            <a:spLocks noGrp="1"/>
          </p:cNvSpPr>
          <p:nvPr>
            <p:ph type="dt" sz="half" idx="2"/>
          </p:nvPr>
        </p:nvSpPr>
        <p:spPr>
          <a:xfrm>
            <a:off x="831850" y="6116636"/>
            <a:ext cx="1570892" cy="365125"/>
          </a:xfrm>
          <a:prstGeom prst="rect">
            <a:avLst/>
          </a:prstGeom>
        </p:spPr>
        <p:txBody>
          <a:bodyPr vert="horz" lIns="91440" tIns="45720" rIns="91440" bIns="45720" rtlCol="0" anchor="ctr"/>
          <a:lstStyle>
            <a:lvl1pPr algn="l">
              <a:defRPr sz="1200" baseline="0">
                <a:solidFill>
                  <a:srgbClr val="3D4B74"/>
                </a:solidFill>
                <a:latin typeface="Arial" panose="020B0604020202020204" pitchFamily="34" charset="0"/>
                <a:cs typeface="Arial" panose="020B0604020202020204" pitchFamily="34" charset="0"/>
              </a:defRPr>
            </a:lvl1pPr>
          </a:lstStyle>
          <a:p>
            <a:fld id="{906C50DE-E7CE-402A-850B-01CABBD18C6D}" type="datetime1">
              <a:rPr lang="fr-FR" smtClean="0"/>
              <a:pPr/>
              <a:t>12/03/2024</a:t>
            </a:fld>
            <a:endParaRPr lang="fr-FR"/>
          </a:p>
        </p:txBody>
      </p:sp>
    </p:spTree>
    <p:extLst>
      <p:ext uri="{BB962C8B-B14F-4D97-AF65-F5344CB8AC3E}">
        <p14:creationId xmlns:p14="http://schemas.microsoft.com/office/powerpoint/2010/main" val="2022762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générale">
    <p:spTree>
      <p:nvGrpSpPr>
        <p:cNvPr id="1" name=""/>
        <p:cNvGrpSpPr/>
        <p:nvPr/>
      </p:nvGrpSpPr>
      <p:grpSpPr>
        <a:xfrm>
          <a:off x="0" y="0"/>
          <a:ext cx="0" cy="0"/>
          <a:chOff x="0" y="0"/>
          <a:chExt cx="0" cy="0"/>
        </a:xfrm>
      </p:grpSpPr>
      <p:pic>
        <p:nvPicPr>
          <p:cNvPr id="12" name="Image 11" descr="Une image contenant grille, objet d’extérieur&#10;&#10;Description générée automatiquement">
            <a:extLst>
              <a:ext uri="{FF2B5EF4-FFF2-40B4-BE49-F238E27FC236}">
                <a16:creationId xmlns:a16="http://schemas.microsoft.com/office/drawing/2014/main" id="{A5FA5F3B-08EA-40A4-A4F3-8ACC50778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10065"/>
            <a:ext cx="12192000" cy="2463800"/>
          </a:xfrm>
          <a:prstGeom prst="rect">
            <a:avLst/>
          </a:prstGeom>
        </p:spPr>
      </p:pic>
      <p:sp>
        <p:nvSpPr>
          <p:cNvPr id="3" name="Espace réservé du texte 2">
            <a:extLst>
              <a:ext uri="{FF2B5EF4-FFF2-40B4-BE49-F238E27FC236}">
                <a16:creationId xmlns:a16="http://schemas.microsoft.com/office/drawing/2014/main" id="{857018C9-FC7B-4E39-8609-61827E5C459F}"/>
              </a:ext>
            </a:extLst>
          </p:cNvPr>
          <p:cNvSpPr>
            <a:spLocks noGrp="1"/>
          </p:cNvSpPr>
          <p:nvPr>
            <p:ph type="body" idx="1"/>
          </p:nvPr>
        </p:nvSpPr>
        <p:spPr>
          <a:xfrm>
            <a:off x="698740" y="701646"/>
            <a:ext cx="10437962" cy="1049516"/>
          </a:xfrm>
        </p:spPr>
        <p:txBody>
          <a:bodyPr anchor="ctr">
            <a:noAutofit/>
          </a:bodyPr>
          <a:lstStyle>
            <a:lvl1pPr marL="0" indent="0" algn="ctr">
              <a:buNone/>
              <a:defRPr sz="4600" b="1" cap="none" baseline="0">
                <a:solidFill>
                  <a:schemeClr val="bg1"/>
                </a:solidFill>
                <a:effectLst/>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Espace réservé du contenu 2">
            <a:extLst>
              <a:ext uri="{FF2B5EF4-FFF2-40B4-BE49-F238E27FC236}">
                <a16:creationId xmlns:a16="http://schemas.microsoft.com/office/drawing/2014/main" id="{57D9B286-19D7-4733-B705-4C4748FD1236}"/>
              </a:ext>
            </a:extLst>
          </p:cNvPr>
          <p:cNvSpPr>
            <a:spLocks noGrp="1"/>
          </p:cNvSpPr>
          <p:nvPr>
            <p:ph sz="half" idx="12" hasCustomPrompt="1"/>
          </p:nvPr>
        </p:nvSpPr>
        <p:spPr>
          <a:xfrm>
            <a:off x="698740" y="2585303"/>
            <a:ext cx="5747238" cy="3597665"/>
          </a:xfrm>
        </p:spPr>
        <p:txBody>
          <a:bodyPr/>
          <a:lstStyle>
            <a:lvl1pPr marL="0" indent="0">
              <a:buFont typeface="Arial" panose="020B0604020202020204" pitchFamily="34" charset="0"/>
              <a:buNone/>
              <a:defRPr sz="3600" b="1">
                <a:solidFill>
                  <a:srgbClr val="3B4267"/>
                </a:solidFill>
              </a:defRPr>
            </a:lvl1pPr>
            <a:lvl2pPr marL="457200" indent="0">
              <a:buNone/>
              <a:defRPr sz="3000">
                <a:solidFill>
                  <a:srgbClr val="3B4267"/>
                </a:solidFill>
              </a:defRPr>
            </a:lvl2pPr>
            <a:lvl3pPr marL="914400" indent="0">
              <a:buNone/>
              <a:defRPr>
                <a:solidFill>
                  <a:srgbClr val="3B4267"/>
                </a:solidFill>
              </a:defRPr>
            </a:lvl3pPr>
            <a:lvl4pPr marL="1371600" indent="0">
              <a:buNone/>
              <a:defRPr>
                <a:solidFill>
                  <a:srgbClr val="3B4267"/>
                </a:solidFill>
              </a:defRPr>
            </a:lvl4pPr>
            <a:lvl5pPr marL="1828800" indent="0">
              <a:buNone/>
              <a:defRPr>
                <a:solidFill>
                  <a:srgbClr val="3B4267"/>
                </a:solidFill>
              </a:defRPr>
            </a:lvl5pPr>
          </a:lstStyle>
          <a:p>
            <a:pPr lvl="0"/>
            <a:r>
              <a:rPr lang="fr-FR"/>
              <a:t>Modifier les styles du texte du masque</a:t>
            </a:r>
          </a:p>
          <a:p>
            <a:pPr lvl="1"/>
            <a:r>
              <a:rPr lang="fr-FR"/>
              <a:t>Deuxième niveau</a:t>
            </a:r>
          </a:p>
          <a:p>
            <a:pPr lvl="2"/>
            <a:r>
              <a:rPr lang="fr-FR"/>
              <a:t>Troisième niveau</a:t>
            </a:r>
          </a:p>
        </p:txBody>
      </p:sp>
      <p:sp>
        <p:nvSpPr>
          <p:cNvPr id="9" name="ZoneTexte 8">
            <a:extLst>
              <a:ext uri="{FF2B5EF4-FFF2-40B4-BE49-F238E27FC236}">
                <a16:creationId xmlns:a16="http://schemas.microsoft.com/office/drawing/2014/main" id="{3C33FE3E-3E33-4C6A-A6FC-D08292145AD6}"/>
              </a:ext>
            </a:extLst>
          </p:cNvPr>
          <p:cNvSpPr txBox="1"/>
          <p:nvPr userDrawn="1"/>
        </p:nvSpPr>
        <p:spPr>
          <a:xfrm>
            <a:off x="10426137" y="6335153"/>
            <a:ext cx="1456297" cy="276999"/>
          </a:xfrm>
          <a:prstGeom prst="rect">
            <a:avLst/>
          </a:prstGeom>
          <a:noFill/>
        </p:spPr>
        <p:txBody>
          <a:bodyPr wrap="square" rtlCol="0">
            <a:spAutoFit/>
          </a:bodyPr>
          <a:lstStyle/>
          <a:p>
            <a:pPr lvl="1"/>
            <a:r>
              <a:rPr lang="fr-FR" sz="1200" baseline="0">
                <a:solidFill>
                  <a:srgbClr val="3D4B74"/>
                </a:solidFill>
                <a:latin typeface="Arial" panose="020B0604020202020204" pitchFamily="34" charset="0"/>
                <a:cs typeface="Arial" panose="020B0604020202020204" pitchFamily="34" charset="0"/>
              </a:rPr>
              <a:t>#panocrim</a:t>
            </a:r>
            <a:endParaRPr lang="fr-FR" baseline="0">
              <a:solidFill>
                <a:srgbClr val="3D4B74"/>
              </a:solidFill>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B0408D5B-6636-4845-BA5E-7E364F7923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7199" y="5955525"/>
            <a:ext cx="1298121" cy="613540"/>
          </a:xfrm>
          <a:prstGeom prst="rect">
            <a:avLst/>
          </a:prstGeom>
        </p:spPr>
      </p:pic>
      <p:sp>
        <p:nvSpPr>
          <p:cNvPr id="11" name="Espace réservé du pied de page 4">
            <a:extLst>
              <a:ext uri="{FF2B5EF4-FFF2-40B4-BE49-F238E27FC236}">
                <a16:creationId xmlns:a16="http://schemas.microsoft.com/office/drawing/2014/main" id="{67840C82-2BDC-43BD-9EF2-2111A22CCDA0}"/>
              </a:ext>
            </a:extLst>
          </p:cNvPr>
          <p:cNvSpPr>
            <a:spLocks noGrp="1"/>
          </p:cNvSpPr>
          <p:nvPr>
            <p:ph type="ftr" sz="quarter" idx="3"/>
          </p:nvPr>
        </p:nvSpPr>
        <p:spPr>
          <a:xfrm>
            <a:off x="2470636" y="6180141"/>
            <a:ext cx="7332785" cy="365125"/>
          </a:xfrm>
          <a:prstGeom prst="rect">
            <a:avLst/>
          </a:prstGeom>
        </p:spPr>
        <p:txBody>
          <a:bodyPr/>
          <a:lstStyle>
            <a:lvl1pPr algn="ctr">
              <a:defRPr baseline="0">
                <a:solidFill>
                  <a:srgbClr val="3B4267"/>
                </a:solidFill>
              </a:defRPr>
            </a:lvl1pPr>
          </a:lstStyle>
          <a:p>
            <a:endParaRPr lang="fr-FR"/>
          </a:p>
        </p:txBody>
      </p:sp>
      <p:sp>
        <p:nvSpPr>
          <p:cNvPr id="14" name="Espace réservé de la date 3">
            <a:extLst>
              <a:ext uri="{FF2B5EF4-FFF2-40B4-BE49-F238E27FC236}">
                <a16:creationId xmlns:a16="http://schemas.microsoft.com/office/drawing/2014/main" id="{45EA00E5-1FE4-40F7-9162-BBB12DBBF173}"/>
              </a:ext>
            </a:extLst>
          </p:cNvPr>
          <p:cNvSpPr>
            <a:spLocks noGrp="1"/>
          </p:cNvSpPr>
          <p:nvPr>
            <p:ph type="dt" sz="half" idx="2"/>
          </p:nvPr>
        </p:nvSpPr>
        <p:spPr>
          <a:xfrm>
            <a:off x="817687" y="6178967"/>
            <a:ext cx="1570892" cy="365125"/>
          </a:xfrm>
          <a:prstGeom prst="rect">
            <a:avLst/>
          </a:prstGeom>
        </p:spPr>
        <p:txBody>
          <a:bodyPr vert="horz" lIns="91440" tIns="45720" rIns="91440" bIns="45720" rtlCol="0" anchor="ctr"/>
          <a:lstStyle>
            <a:lvl1pPr algn="l">
              <a:defRPr sz="1200" baseline="0">
                <a:solidFill>
                  <a:srgbClr val="3D4B74"/>
                </a:solidFill>
                <a:latin typeface="Arial" panose="020B0604020202020204" pitchFamily="34" charset="0"/>
                <a:cs typeface="Arial" panose="020B0604020202020204" pitchFamily="34" charset="0"/>
              </a:defRPr>
            </a:lvl1pPr>
          </a:lstStyle>
          <a:p>
            <a:fld id="{75B02FCF-AC9A-44D5-8384-D5C4F1696DCC}" type="datetime1">
              <a:rPr lang="fr-FR" smtClean="0"/>
              <a:pPr/>
              <a:t>12/03/2024</a:t>
            </a:fld>
            <a:endParaRPr lang="fr-FR"/>
          </a:p>
        </p:txBody>
      </p:sp>
    </p:spTree>
    <p:extLst>
      <p:ext uri="{BB962C8B-B14F-4D97-AF65-F5344CB8AC3E}">
        <p14:creationId xmlns:p14="http://schemas.microsoft.com/office/powerpoint/2010/main" val="945611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ualités du Clusif">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3001B0A-181D-45EE-970D-7BB7BB37E6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5516"/>
            <a:ext cx="12192000" cy="648170"/>
          </a:xfrm>
          <a:prstGeom prst="rect">
            <a:avLst/>
          </a:prstGeom>
        </p:spPr>
      </p:pic>
      <p:sp>
        <p:nvSpPr>
          <p:cNvPr id="4" name="Espace réservé du contenu 3">
            <a:extLst>
              <a:ext uri="{FF2B5EF4-FFF2-40B4-BE49-F238E27FC236}">
                <a16:creationId xmlns:a16="http://schemas.microsoft.com/office/drawing/2014/main" id="{24887CB4-9C45-4A57-9B83-10FC1B672E1C}"/>
              </a:ext>
            </a:extLst>
          </p:cNvPr>
          <p:cNvSpPr>
            <a:spLocks noGrp="1"/>
          </p:cNvSpPr>
          <p:nvPr>
            <p:ph sz="half" idx="2" hasCustomPrompt="1"/>
          </p:nvPr>
        </p:nvSpPr>
        <p:spPr>
          <a:xfrm>
            <a:off x="693422" y="2068100"/>
            <a:ext cx="5267423" cy="1716656"/>
          </a:xfrm>
        </p:spPr>
        <p:txBody>
          <a:bodyPr>
            <a:normAutofit/>
          </a:bodyPr>
          <a:lstStyle>
            <a:lvl1pPr>
              <a:defRPr sz="3200" b="1">
                <a:solidFill>
                  <a:srgbClr val="3B4267"/>
                </a:solidFill>
              </a:defRPr>
            </a:lvl1pPr>
            <a:lvl2pPr marL="457200" indent="0">
              <a:buNone/>
              <a:defRPr sz="2400">
                <a:solidFill>
                  <a:srgbClr val="3B4267"/>
                </a:solidFill>
              </a:defRPr>
            </a:lvl2pPr>
          </a:lstStyle>
          <a:p>
            <a:pPr lvl="0"/>
            <a:r>
              <a:rPr lang="fr-FR"/>
              <a:t>Modifier les styles du texte du masque</a:t>
            </a:r>
          </a:p>
          <a:p>
            <a:pPr lvl="1"/>
            <a:endParaRPr lang="fr-FR"/>
          </a:p>
        </p:txBody>
      </p:sp>
      <p:pic>
        <p:nvPicPr>
          <p:cNvPr id="10" name="Image 9">
            <a:extLst>
              <a:ext uri="{FF2B5EF4-FFF2-40B4-BE49-F238E27FC236}">
                <a16:creationId xmlns:a16="http://schemas.microsoft.com/office/drawing/2014/main" id="{F4EE7C39-2837-4575-A64B-FBB7DBA2AA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704" y="96348"/>
            <a:ext cx="1905000" cy="952500"/>
          </a:xfrm>
          <a:prstGeom prst="rect">
            <a:avLst/>
          </a:prstGeom>
        </p:spPr>
      </p:pic>
      <p:sp>
        <p:nvSpPr>
          <p:cNvPr id="16" name="Espace réservé du contenu 3">
            <a:extLst>
              <a:ext uri="{FF2B5EF4-FFF2-40B4-BE49-F238E27FC236}">
                <a16:creationId xmlns:a16="http://schemas.microsoft.com/office/drawing/2014/main" id="{DD8460CA-5DBB-4E27-A185-96A04585EC97}"/>
              </a:ext>
            </a:extLst>
          </p:cNvPr>
          <p:cNvSpPr>
            <a:spLocks noGrp="1"/>
          </p:cNvSpPr>
          <p:nvPr>
            <p:ph sz="half" idx="12" hasCustomPrompt="1"/>
          </p:nvPr>
        </p:nvSpPr>
        <p:spPr>
          <a:xfrm>
            <a:off x="693422" y="4136808"/>
            <a:ext cx="5267423" cy="1716656"/>
          </a:xfrm>
        </p:spPr>
        <p:txBody>
          <a:bodyPr>
            <a:normAutofit/>
          </a:bodyPr>
          <a:lstStyle>
            <a:lvl1pPr>
              <a:defRPr sz="3200" b="1">
                <a:solidFill>
                  <a:srgbClr val="3B4267"/>
                </a:solidFill>
              </a:defRPr>
            </a:lvl1pPr>
            <a:lvl2pPr marL="457200" indent="0">
              <a:buNone/>
              <a:defRPr sz="2400">
                <a:solidFill>
                  <a:srgbClr val="3B4267"/>
                </a:solidFill>
              </a:defRPr>
            </a:lvl2pPr>
          </a:lstStyle>
          <a:p>
            <a:pPr lvl="0"/>
            <a:r>
              <a:rPr lang="fr-FR"/>
              <a:t>Modifier les styles du texte du masque</a:t>
            </a:r>
          </a:p>
          <a:p>
            <a:pPr lvl="1"/>
            <a:endParaRPr lang="fr-FR"/>
          </a:p>
        </p:txBody>
      </p:sp>
      <p:sp>
        <p:nvSpPr>
          <p:cNvPr id="17" name="Espace réservé du contenu 3">
            <a:extLst>
              <a:ext uri="{FF2B5EF4-FFF2-40B4-BE49-F238E27FC236}">
                <a16:creationId xmlns:a16="http://schemas.microsoft.com/office/drawing/2014/main" id="{F0DF7056-62A0-4E83-9EFC-A41AF196CB06}"/>
              </a:ext>
            </a:extLst>
          </p:cNvPr>
          <p:cNvSpPr>
            <a:spLocks noGrp="1"/>
          </p:cNvSpPr>
          <p:nvPr>
            <p:ph sz="half" idx="13" hasCustomPrompt="1"/>
          </p:nvPr>
        </p:nvSpPr>
        <p:spPr>
          <a:xfrm>
            <a:off x="6240543" y="2068100"/>
            <a:ext cx="5267423" cy="1716656"/>
          </a:xfrm>
        </p:spPr>
        <p:txBody>
          <a:bodyPr>
            <a:normAutofit/>
          </a:bodyPr>
          <a:lstStyle>
            <a:lvl1pPr>
              <a:defRPr sz="3200" b="1">
                <a:solidFill>
                  <a:srgbClr val="3B4267"/>
                </a:solidFill>
              </a:defRPr>
            </a:lvl1pPr>
            <a:lvl2pPr marL="457200" indent="0">
              <a:buNone/>
              <a:defRPr sz="2400">
                <a:solidFill>
                  <a:srgbClr val="3B4267"/>
                </a:solidFill>
              </a:defRPr>
            </a:lvl2pPr>
          </a:lstStyle>
          <a:p>
            <a:pPr lvl="0"/>
            <a:r>
              <a:rPr lang="fr-FR"/>
              <a:t>Modifier les styles du texte du masque</a:t>
            </a:r>
          </a:p>
          <a:p>
            <a:pPr lvl="1"/>
            <a:endParaRPr lang="fr-FR"/>
          </a:p>
        </p:txBody>
      </p:sp>
      <p:sp>
        <p:nvSpPr>
          <p:cNvPr id="18" name="Espace réservé du contenu 3">
            <a:extLst>
              <a:ext uri="{FF2B5EF4-FFF2-40B4-BE49-F238E27FC236}">
                <a16:creationId xmlns:a16="http://schemas.microsoft.com/office/drawing/2014/main" id="{FFAA8205-DD11-465D-9006-17716C8976D6}"/>
              </a:ext>
            </a:extLst>
          </p:cNvPr>
          <p:cNvSpPr>
            <a:spLocks noGrp="1"/>
          </p:cNvSpPr>
          <p:nvPr>
            <p:ph sz="half" idx="14" hasCustomPrompt="1"/>
          </p:nvPr>
        </p:nvSpPr>
        <p:spPr>
          <a:xfrm>
            <a:off x="6240543" y="4136808"/>
            <a:ext cx="5267423" cy="1716656"/>
          </a:xfrm>
        </p:spPr>
        <p:txBody>
          <a:bodyPr>
            <a:normAutofit/>
          </a:bodyPr>
          <a:lstStyle>
            <a:lvl1pPr>
              <a:defRPr sz="3200" b="1">
                <a:solidFill>
                  <a:srgbClr val="3B4267"/>
                </a:solidFill>
              </a:defRPr>
            </a:lvl1pPr>
            <a:lvl2pPr marL="457200" indent="0">
              <a:buNone/>
              <a:defRPr sz="2400">
                <a:solidFill>
                  <a:srgbClr val="3B4267"/>
                </a:solidFill>
              </a:defRPr>
            </a:lvl2pPr>
          </a:lstStyle>
          <a:p>
            <a:pPr lvl="0"/>
            <a:r>
              <a:rPr lang="fr-FR"/>
              <a:t>Modifier les styles du texte du masque</a:t>
            </a:r>
          </a:p>
          <a:p>
            <a:pPr lvl="1"/>
            <a:endParaRPr lang="fr-FR"/>
          </a:p>
        </p:txBody>
      </p:sp>
      <p:sp>
        <p:nvSpPr>
          <p:cNvPr id="12" name="Espace réservé du titre 1">
            <a:extLst>
              <a:ext uri="{FF2B5EF4-FFF2-40B4-BE49-F238E27FC236}">
                <a16:creationId xmlns:a16="http://schemas.microsoft.com/office/drawing/2014/main" id="{9DDF9A87-3A68-49E7-89A6-3EA267F71BEB}"/>
              </a:ext>
            </a:extLst>
          </p:cNvPr>
          <p:cNvSpPr>
            <a:spLocks noGrp="1"/>
          </p:cNvSpPr>
          <p:nvPr>
            <p:ph type="title"/>
          </p:nvPr>
        </p:nvSpPr>
        <p:spPr>
          <a:xfrm>
            <a:off x="838200" y="592723"/>
            <a:ext cx="10522788" cy="1251727"/>
          </a:xfrm>
          <a:prstGeom prst="rect">
            <a:avLst/>
          </a:prstGeom>
        </p:spPr>
        <p:txBody>
          <a:bodyPr vert="horz" lIns="91440" tIns="45720" rIns="91440" bIns="45720" rtlCol="0" anchor="ctr">
            <a:noAutofit/>
          </a:bodyPr>
          <a:lstStyle>
            <a:lvl1pPr>
              <a:defRPr sz="4000"/>
            </a:lvl1pPr>
          </a:lstStyle>
          <a:p>
            <a:r>
              <a:rPr lang="en-US"/>
              <a:t>Click to edit Master title style</a:t>
            </a:r>
            <a:endParaRPr lang="fr-FR"/>
          </a:p>
        </p:txBody>
      </p:sp>
      <p:sp>
        <p:nvSpPr>
          <p:cNvPr id="11" name="ZoneTexte 10">
            <a:extLst>
              <a:ext uri="{FF2B5EF4-FFF2-40B4-BE49-F238E27FC236}">
                <a16:creationId xmlns:a16="http://schemas.microsoft.com/office/drawing/2014/main" id="{689A04B8-5A65-4BD0-AF95-C3868AC6CBC4}"/>
              </a:ext>
            </a:extLst>
          </p:cNvPr>
          <p:cNvSpPr txBox="1"/>
          <p:nvPr userDrawn="1"/>
        </p:nvSpPr>
        <p:spPr>
          <a:xfrm>
            <a:off x="440527" y="652242"/>
            <a:ext cx="1456297" cy="276999"/>
          </a:xfrm>
          <a:prstGeom prst="rect">
            <a:avLst/>
          </a:prstGeom>
          <a:noFill/>
        </p:spPr>
        <p:txBody>
          <a:bodyPr wrap="square" rtlCol="0">
            <a:spAutoFit/>
          </a:bodyPr>
          <a:lstStyle/>
          <a:p>
            <a:pPr lvl="1"/>
            <a:r>
              <a:rPr lang="fr-FR" sz="1200" baseline="0">
                <a:solidFill>
                  <a:schemeClr val="tx1"/>
                </a:solidFill>
                <a:latin typeface="Arial" panose="020B0604020202020204" pitchFamily="34" charset="0"/>
                <a:cs typeface="Arial" panose="020B0604020202020204" pitchFamily="34" charset="0"/>
              </a:rPr>
              <a:t>#ConfClusif</a:t>
            </a:r>
            <a:endParaRPr lang="fr-FR" baseline="0">
              <a:solidFill>
                <a:schemeClr val="tx1"/>
              </a:solidFill>
              <a:latin typeface="Arial" panose="020B0604020202020204" pitchFamily="34" charset="0"/>
              <a:cs typeface="Arial" panose="020B0604020202020204" pitchFamily="34" charset="0"/>
            </a:endParaRPr>
          </a:p>
        </p:txBody>
      </p:sp>
      <p:sp>
        <p:nvSpPr>
          <p:cNvPr id="13" name="Espace réservé du pied de page 4">
            <a:extLst>
              <a:ext uri="{FF2B5EF4-FFF2-40B4-BE49-F238E27FC236}">
                <a16:creationId xmlns:a16="http://schemas.microsoft.com/office/drawing/2014/main" id="{21514E91-9197-409E-8E5B-23BA87BDFAE7}"/>
              </a:ext>
            </a:extLst>
          </p:cNvPr>
          <p:cNvSpPr>
            <a:spLocks noGrp="1"/>
          </p:cNvSpPr>
          <p:nvPr>
            <p:ph type="ftr" sz="quarter" idx="3"/>
          </p:nvPr>
        </p:nvSpPr>
        <p:spPr>
          <a:xfrm>
            <a:off x="2470636" y="6180141"/>
            <a:ext cx="7332785" cy="365125"/>
          </a:xfrm>
          <a:prstGeom prst="rect">
            <a:avLst/>
          </a:prstGeom>
        </p:spPr>
        <p:txBody>
          <a:bodyPr/>
          <a:lstStyle>
            <a:lvl1pPr algn="ctr">
              <a:defRPr baseline="0">
                <a:solidFill>
                  <a:schemeClr val="bg1"/>
                </a:solidFill>
              </a:defRPr>
            </a:lvl1pPr>
          </a:lstStyle>
          <a:p>
            <a:endParaRPr lang="fr-FR"/>
          </a:p>
        </p:txBody>
      </p:sp>
      <p:sp>
        <p:nvSpPr>
          <p:cNvPr id="14" name="Espace réservé de la date 3">
            <a:extLst>
              <a:ext uri="{FF2B5EF4-FFF2-40B4-BE49-F238E27FC236}">
                <a16:creationId xmlns:a16="http://schemas.microsoft.com/office/drawing/2014/main" id="{C76FF6FC-5900-4281-AF59-2E7E5F743B29}"/>
              </a:ext>
            </a:extLst>
          </p:cNvPr>
          <p:cNvSpPr>
            <a:spLocks noGrp="1"/>
          </p:cNvSpPr>
          <p:nvPr>
            <p:ph type="dt" sz="half" idx="15"/>
          </p:nvPr>
        </p:nvSpPr>
        <p:spPr>
          <a:xfrm>
            <a:off x="817687" y="6178967"/>
            <a:ext cx="1570892" cy="365125"/>
          </a:xfrm>
          <a:prstGeom prst="rect">
            <a:avLst/>
          </a:prstGeom>
        </p:spPr>
        <p:txBody>
          <a:bodyPr vert="horz" lIns="91440" tIns="45720" rIns="91440" bIns="45720" rtlCol="0" anchor="ctr"/>
          <a:lstStyle>
            <a:lvl1pPr algn="l">
              <a:defRPr sz="1200" baseline="0">
                <a:solidFill>
                  <a:schemeClr val="bg1"/>
                </a:solidFill>
                <a:latin typeface="Arial" panose="020B0604020202020204" pitchFamily="34" charset="0"/>
                <a:cs typeface="Arial" panose="020B0604020202020204" pitchFamily="34" charset="0"/>
              </a:defRPr>
            </a:lvl1pPr>
          </a:lstStyle>
          <a:p>
            <a:fld id="{ECA336E8-14D3-4AA8-9C5A-68A9BB2D2E35}" type="datetime1">
              <a:rPr lang="fr-FR" smtClean="0"/>
              <a:pPr/>
              <a:t>12/03/2024</a:t>
            </a:fld>
            <a:endParaRPr lang="fr-FR"/>
          </a:p>
        </p:txBody>
      </p:sp>
    </p:spTree>
    <p:extLst>
      <p:ext uri="{BB962C8B-B14F-4D97-AF65-F5344CB8AC3E}">
        <p14:creationId xmlns:p14="http://schemas.microsoft.com/office/powerpoint/2010/main" val="3808162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A7E0FFC-B4AB-40CF-951C-13D842495C27}"/>
              </a:ext>
            </a:extLst>
          </p:cNvPr>
          <p:cNvSpPr>
            <a:spLocks noGrp="1"/>
          </p:cNvSpPr>
          <p:nvPr>
            <p:ph idx="1" hasCustomPrompt="1"/>
          </p:nvPr>
        </p:nvSpPr>
        <p:spPr/>
        <p:txBody>
          <a:bodyPr/>
          <a:lstStyle>
            <a:lvl1pPr>
              <a:defRPr>
                <a:solidFill>
                  <a:srgbClr val="3B4267"/>
                </a:solidFill>
                <a:latin typeface="Arial" panose="020B0604020202020204" pitchFamily="34" charset="0"/>
                <a:cs typeface="Arial" panose="020B0604020202020204" pitchFamily="34" charset="0"/>
              </a:defRPr>
            </a:lvl1pPr>
            <a:lvl2pPr>
              <a:defRPr>
                <a:solidFill>
                  <a:srgbClr val="3B4267"/>
                </a:solidFill>
                <a:latin typeface="Arial" panose="020B0604020202020204" pitchFamily="34" charset="0"/>
                <a:cs typeface="Arial" panose="020B0604020202020204" pitchFamily="34" charset="0"/>
              </a:defRPr>
            </a:lvl2pPr>
            <a:lvl3pPr>
              <a:defRPr>
                <a:solidFill>
                  <a:srgbClr val="3B4267"/>
                </a:solidFill>
                <a:latin typeface="Arial" panose="020B0604020202020204" pitchFamily="34" charset="0"/>
                <a:cs typeface="Arial" panose="020B0604020202020204" pitchFamily="34" charset="0"/>
              </a:defRPr>
            </a:lvl3pPr>
            <a:lvl4pPr>
              <a:defRPr>
                <a:solidFill>
                  <a:srgbClr val="3B4267"/>
                </a:solidFill>
                <a:latin typeface="Arial" panose="020B0604020202020204" pitchFamily="34" charset="0"/>
                <a:cs typeface="Arial" panose="020B0604020202020204" pitchFamily="34" charset="0"/>
              </a:defRPr>
            </a:lvl4pPr>
            <a:lvl5pPr>
              <a:defRPr>
                <a:solidFill>
                  <a:srgbClr val="3B4267"/>
                </a:solidFill>
                <a:latin typeface="Arial" panose="020B0604020202020204" pitchFamily="34" charset="0"/>
                <a:cs typeface="Arial" panose="020B0604020202020204" pitchFamily="34" charset="0"/>
              </a:defRPr>
            </a:lvl5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itre 1">
            <a:extLst>
              <a:ext uri="{FF2B5EF4-FFF2-40B4-BE49-F238E27FC236}">
                <a16:creationId xmlns:a16="http://schemas.microsoft.com/office/drawing/2014/main" id="{CE4C955E-B835-4FBB-A1CB-EF8F6D42568A}"/>
              </a:ext>
            </a:extLst>
          </p:cNvPr>
          <p:cNvSpPr>
            <a:spLocks noGrp="1"/>
          </p:cNvSpPr>
          <p:nvPr>
            <p:ph type="title"/>
          </p:nvPr>
        </p:nvSpPr>
        <p:spPr>
          <a:xfrm>
            <a:off x="834606" y="288935"/>
            <a:ext cx="10522788" cy="903109"/>
          </a:xfrm>
          <a:prstGeom prst="rect">
            <a:avLst/>
          </a:prstGeom>
        </p:spPr>
        <p:txBody>
          <a:bodyPr vert="horz" lIns="91440" tIns="45720" rIns="91440" bIns="45720" rtlCol="0" anchor="ctr">
            <a:noAutofit/>
          </a:bodyPr>
          <a:lstStyle>
            <a:lvl1pPr>
              <a:defRPr sz="4000" baseline="0"/>
            </a:lvl1pPr>
          </a:lstStyle>
          <a:p>
            <a:r>
              <a:rPr lang="en-US"/>
              <a:t>Click to edit Master title style</a:t>
            </a:r>
            <a:endParaRPr lang="fr-FR"/>
          </a:p>
        </p:txBody>
      </p:sp>
      <p:pic>
        <p:nvPicPr>
          <p:cNvPr id="5" name="Image 4">
            <a:extLst>
              <a:ext uri="{FF2B5EF4-FFF2-40B4-BE49-F238E27FC236}">
                <a16:creationId xmlns:a16="http://schemas.microsoft.com/office/drawing/2014/main" id="{CACEC58C-E17B-47AB-9B3B-0528477B6F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7199" y="5955525"/>
            <a:ext cx="1298121" cy="613540"/>
          </a:xfrm>
          <a:prstGeom prst="rect">
            <a:avLst/>
          </a:prstGeom>
        </p:spPr>
      </p:pic>
      <p:sp>
        <p:nvSpPr>
          <p:cNvPr id="7" name="ZoneTexte 6">
            <a:extLst>
              <a:ext uri="{FF2B5EF4-FFF2-40B4-BE49-F238E27FC236}">
                <a16:creationId xmlns:a16="http://schemas.microsoft.com/office/drawing/2014/main" id="{EE4CB8BA-DF2A-4353-8467-38658671BB12}"/>
              </a:ext>
            </a:extLst>
          </p:cNvPr>
          <p:cNvSpPr txBox="1"/>
          <p:nvPr userDrawn="1"/>
        </p:nvSpPr>
        <p:spPr>
          <a:xfrm>
            <a:off x="10426045" y="6329477"/>
            <a:ext cx="1470582" cy="276999"/>
          </a:xfrm>
          <a:prstGeom prst="rect">
            <a:avLst/>
          </a:prstGeom>
          <a:noFill/>
        </p:spPr>
        <p:txBody>
          <a:bodyPr wrap="square" rtlCol="0">
            <a:spAutoFit/>
          </a:bodyPr>
          <a:lstStyle/>
          <a:p>
            <a:pPr lvl="1"/>
            <a:r>
              <a:rPr lang="fr-FR" sz="1200" baseline="0">
                <a:solidFill>
                  <a:srgbClr val="3D4B74"/>
                </a:solidFill>
                <a:latin typeface="Arial" panose="020B0604020202020204" pitchFamily="34" charset="0"/>
                <a:cs typeface="Arial" panose="020B0604020202020204" pitchFamily="34" charset="0"/>
              </a:rPr>
              <a:t>#panocrim</a:t>
            </a:r>
            <a:endParaRPr lang="fr-FR" baseline="0">
              <a:solidFill>
                <a:srgbClr val="3D4B74"/>
              </a:solidFill>
              <a:latin typeface="Arial" panose="020B0604020202020204" pitchFamily="34" charset="0"/>
              <a:cs typeface="Arial" panose="020B0604020202020204" pitchFamily="34" charset="0"/>
            </a:endParaRPr>
          </a:p>
        </p:txBody>
      </p:sp>
      <p:sp>
        <p:nvSpPr>
          <p:cNvPr id="8" name="Espace réservé du pied de page 4">
            <a:extLst>
              <a:ext uri="{FF2B5EF4-FFF2-40B4-BE49-F238E27FC236}">
                <a16:creationId xmlns:a16="http://schemas.microsoft.com/office/drawing/2014/main" id="{EB726100-C9C7-476C-8269-C17AEB76C184}"/>
              </a:ext>
            </a:extLst>
          </p:cNvPr>
          <p:cNvSpPr>
            <a:spLocks noGrp="1"/>
          </p:cNvSpPr>
          <p:nvPr>
            <p:ph type="ftr" sz="quarter" idx="3"/>
          </p:nvPr>
        </p:nvSpPr>
        <p:spPr>
          <a:xfrm>
            <a:off x="2470636" y="6180141"/>
            <a:ext cx="7332785" cy="365125"/>
          </a:xfrm>
          <a:prstGeom prst="rect">
            <a:avLst/>
          </a:prstGeom>
        </p:spPr>
        <p:txBody>
          <a:bodyPr/>
          <a:lstStyle>
            <a:lvl1pPr algn="ctr">
              <a:defRPr baseline="0">
                <a:solidFill>
                  <a:srgbClr val="3B4267"/>
                </a:solidFill>
              </a:defRPr>
            </a:lvl1pPr>
          </a:lstStyle>
          <a:p>
            <a:endParaRPr lang="fr-FR"/>
          </a:p>
        </p:txBody>
      </p:sp>
      <p:sp>
        <p:nvSpPr>
          <p:cNvPr id="9" name="Espace réservé de la date 3">
            <a:extLst>
              <a:ext uri="{FF2B5EF4-FFF2-40B4-BE49-F238E27FC236}">
                <a16:creationId xmlns:a16="http://schemas.microsoft.com/office/drawing/2014/main" id="{5CFE9E24-7E6D-458D-BE48-DD723B0CED7C}"/>
              </a:ext>
            </a:extLst>
          </p:cNvPr>
          <p:cNvSpPr>
            <a:spLocks noGrp="1"/>
          </p:cNvSpPr>
          <p:nvPr>
            <p:ph type="dt" sz="half" idx="2"/>
          </p:nvPr>
        </p:nvSpPr>
        <p:spPr>
          <a:xfrm>
            <a:off x="817687" y="6178967"/>
            <a:ext cx="1570892" cy="365125"/>
          </a:xfrm>
          <a:prstGeom prst="rect">
            <a:avLst/>
          </a:prstGeom>
        </p:spPr>
        <p:txBody>
          <a:bodyPr vert="horz" lIns="91440" tIns="45720" rIns="91440" bIns="45720" rtlCol="0" anchor="ctr"/>
          <a:lstStyle>
            <a:lvl1pPr algn="l">
              <a:defRPr sz="1200" baseline="0">
                <a:solidFill>
                  <a:srgbClr val="3D4B74"/>
                </a:solidFill>
                <a:latin typeface="Arial" panose="020B0604020202020204" pitchFamily="34" charset="0"/>
                <a:cs typeface="Arial" panose="020B0604020202020204" pitchFamily="34" charset="0"/>
              </a:defRPr>
            </a:lvl1pPr>
          </a:lstStyle>
          <a:p>
            <a:fld id="{21C200C8-8003-44C3-8685-D1696A668DBD}" type="datetime1">
              <a:rPr lang="fr-FR" smtClean="0"/>
              <a:pPr/>
              <a:t>12/03/2024</a:t>
            </a:fld>
            <a:endParaRPr lang="fr-FR"/>
          </a:p>
        </p:txBody>
      </p:sp>
    </p:spTree>
    <p:extLst>
      <p:ext uri="{BB962C8B-B14F-4D97-AF65-F5344CB8AC3E}">
        <p14:creationId xmlns:p14="http://schemas.microsoft.com/office/powerpoint/2010/main" val="1170956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33FB552-955B-4B3E-B3BE-477C036ED15E}"/>
              </a:ext>
            </a:extLst>
          </p:cNvPr>
          <p:cNvSpPr>
            <a:spLocks noGrp="1"/>
          </p:cNvSpPr>
          <p:nvPr>
            <p:ph sz="half" idx="1" hasCustomPrompt="1"/>
          </p:nvPr>
        </p:nvSpPr>
        <p:spPr>
          <a:xfrm>
            <a:off x="817686" y="1406371"/>
            <a:ext cx="5202113" cy="4560393"/>
          </a:xfrm>
        </p:spPr>
        <p:txBody>
          <a:bodyPr/>
          <a:lstStyle>
            <a:lvl1pPr>
              <a:defRPr>
                <a:solidFill>
                  <a:srgbClr val="3B4267"/>
                </a:solidFill>
              </a:defRPr>
            </a:lvl1pPr>
            <a:lvl2pPr>
              <a:defRPr>
                <a:solidFill>
                  <a:srgbClr val="3B4267"/>
                </a:solidFill>
              </a:defRPr>
            </a:lvl2pPr>
            <a:lvl3pPr>
              <a:defRPr>
                <a:solidFill>
                  <a:srgbClr val="3B4267"/>
                </a:solidFill>
              </a:defRPr>
            </a:lvl3pPr>
            <a:lvl4pPr>
              <a:defRPr>
                <a:solidFill>
                  <a:srgbClr val="3B4267"/>
                </a:solidFill>
              </a:defRPr>
            </a:lvl4pPr>
            <a:lvl5pPr>
              <a:defRPr>
                <a:solidFill>
                  <a:srgbClr val="3B4267"/>
                </a:solidFill>
              </a:defRPr>
            </a:lvl5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A9DE34B-49DE-4638-AC77-0BC5C67D183C}"/>
              </a:ext>
            </a:extLst>
          </p:cNvPr>
          <p:cNvSpPr>
            <a:spLocks noGrp="1"/>
          </p:cNvSpPr>
          <p:nvPr>
            <p:ph sz="half" idx="2" hasCustomPrompt="1"/>
          </p:nvPr>
        </p:nvSpPr>
        <p:spPr>
          <a:xfrm>
            <a:off x="6270308" y="1406371"/>
            <a:ext cx="5202114" cy="4560393"/>
          </a:xfrm>
        </p:spPr>
        <p:txBody>
          <a:bodyPr/>
          <a:lstStyle>
            <a:lvl1pPr>
              <a:defRPr>
                <a:solidFill>
                  <a:srgbClr val="3B4267"/>
                </a:solidFill>
              </a:defRPr>
            </a:lvl1pPr>
            <a:lvl2pPr>
              <a:defRPr>
                <a:solidFill>
                  <a:srgbClr val="3B4267"/>
                </a:solidFill>
              </a:defRPr>
            </a:lvl2pPr>
            <a:lvl3pPr>
              <a:defRPr>
                <a:solidFill>
                  <a:srgbClr val="3B4267"/>
                </a:solidFill>
              </a:defRPr>
            </a:lvl3pPr>
            <a:lvl4pPr>
              <a:defRPr>
                <a:solidFill>
                  <a:srgbClr val="3B4267"/>
                </a:solidFill>
              </a:defRPr>
            </a:lvl4pPr>
            <a:lvl5pPr>
              <a:defRPr>
                <a:solidFill>
                  <a:srgbClr val="3B4267"/>
                </a:solidFill>
              </a:defRPr>
            </a:lvl5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a:extLst>
              <a:ext uri="{FF2B5EF4-FFF2-40B4-BE49-F238E27FC236}">
                <a16:creationId xmlns:a16="http://schemas.microsoft.com/office/drawing/2014/main" id="{A253C02E-5542-4C4C-80CA-8CE14B438D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8715" y="5966764"/>
            <a:ext cx="1298121" cy="613540"/>
          </a:xfrm>
          <a:prstGeom prst="rect">
            <a:avLst/>
          </a:prstGeom>
        </p:spPr>
      </p:pic>
      <p:sp>
        <p:nvSpPr>
          <p:cNvPr id="8" name="ZoneTexte 7">
            <a:extLst>
              <a:ext uri="{FF2B5EF4-FFF2-40B4-BE49-F238E27FC236}">
                <a16:creationId xmlns:a16="http://schemas.microsoft.com/office/drawing/2014/main" id="{617BECDB-35FB-4630-8528-1119342D5E5F}"/>
              </a:ext>
            </a:extLst>
          </p:cNvPr>
          <p:cNvSpPr txBox="1"/>
          <p:nvPr userDrawn="1"/>
        </p:nvSpPr>
        <p:spPr>
          <a:xfrm>
            <a:off x="10463139" y="6361529"/>
            <a:ext cx="1456297" cy="276999"/>
          </a:xfrm>
          <a:prstGeom prst="rect">
            <a:avLst/>
          </a:prstGeom>
          <a:noFill/>
        </p:spPr>
        <p:txBody>
          <a:bodyPr wrap="square" rtlCol="0">
            <a:spAutoFit/>
          </a:bodyPr>
          <a:lstStyle/>
          <a:p>
            <a:pPr lvl="1"/>
            <a:r>
              <a:rPr lang="fr-FR" sz="1200" baseline="0">
                <a:solidFill>
                  <a:srgbClr val="3D4B74"/>
                </a:solidFill>
                <a:latin typeface="Arial" panose="020B0604020202020204" pitchFamily="34" charset="0"/>
                <a:cs typeface="Arial" panose="020B0604020202020204" pitchFamily="34" charset="0"/>
              </a:rPr>
              <a:t>#panocrim</a:t>
            </a:r>
            <a:endParaRPr lang="fr-FR" baseline="0">
              <a:solidFill>
                <a:srgbClr val="3D4B74"/>
              </a:solidFill>
              <a:latin typeface="Arial" panose="020B0604020202020204" pitchFamily="34" charset="0"/>
              <a:cs typeface="Arial" panose="020B0604020202020204" pitchFamily="34" charset="0"/>
            </a:endParaRPr>
          </a:p>
        </p:txBody>
      </p:sp>
      <p:sp>
        <p:nvSpPr>
          <p:cNvPr id="11" name="Espace réservé du pied de page 4">
            <a:extLst>
              <a:ext uri="{FF2B5EF4-FFF2-40B4-BE49-F238E27FC236}">
                <a16:creationId xmlns:a16="http://schemas.microsoft.com/office/drawing/2014/main" id="{701D57A5-486E-4D63-A821-5CCB14E8BFE8}"/>
              </a:ext>
            </a:extLst>
          </p:cNvPr>
          <p:cNvSpPr>
            <a:spLocks noGrp="1"/>
          </p:cNvSpPr>
          <p:nvPr>
            <p:ph type="ftr" sz="quarter" idx="3"/>
          </p:nvPr>
        </p:nvSpPr>
        <p:spPr>
          <a:xfrm>
            <a:off x="2470636" y="6180141"/>
            <a:ext cx="7332785" cy="365125"/>
          </a:xfrm>
          <a:prstGeom prst="rect">
            <a:avLst/>
          </a:prstGeom>
        </p:spPr>
        <p:txBody>
          <a:bodyPr/>
          <a:lstStyle>
            <a:lvl1pPr algn="ctr">
              <a:defRPr baseline="0">
                <a:solidFill>
                  <a:srgbClr val="3B4267"/>
                </a:solidFill>
              </a:defRPr>
            </a:lvl1pPr>
          </a:lstStyle>
          <a:p>
            <a:endParaRPr lang="fr-FR"/>
          </a:p>
        </p:txBody>
      </p:sp>
      <p:sp>
        <p:nvSpPr>
          <p:cNvPr id="12" name="Espace réservé de la date 3">
            <a:extLst>
              <a:ext uri="{FF2B5EF4-FFF2-40B4-BE49-F238E27FC236}">
                <a16:creationId xmlns:a16="http://schemas.microsoft.com/office/drawing/2014/main" id="{FAD92407-3AB0-4F44-A16C-A3AC87B93D73}"/>
              </a:ext>
            </a:extLst>
          </p:cNvPr>
          <p:cNvSpPr>
            <a:spLocks noGrp="1"/>
          </p:cNvSpPr>
          <p:nvPr>
            <p:ph type="dt" sz="half" idx="10"/>
          </p:nvPr>
        </p:nvSpPr>
        <p:spPr>
          <a:xfrm>
            <a:off x="817687" y="6178967"/>
            <a:ext cx="1570892" cy="365125"/>
          </a:xfrm>
          <a:prstGeom prst="rect">
            <a:avLst/>
          </a:prstGeom>
        </p:spPr>
        <p:txBody>
          <a:bodyPr vert="horz" lIns="91440" tIns="45720" rIns="91440" bIns="45720" rtlCol="0" anchor="ctr"/>
          <a:lstStyle>
            <a:lvl1pPr algn="l">
              <a:defRPr sz="1200" baseline="0">
                <a:solidFill>
                  <a:srgbClr val="3D4B74"/>
                </a:solidFill>
                <a:latin typeface="Arial" panose="020B0604020202020204" pitchFamily="34" charset="0"/>
                <a:cs typeface="Arial" panose="020B0604020202020204" pitchFamily="34" charset="0"/>
              </a:defRPr>
            </a:lvl1pPr>
          </a:lstStyle>
          <a:p>
            <a:fld id="{0BFE3F8E-61E4-4D7C-8098-4B7E3EA2D56A}" type="datetime1">
              <a:rPr lang="fr-FR" smtClean="0"/>
              <a:pPr/>
              <a:t>12/03/2024</a:t>
            </a:fld>
            <a:endParaRPr lang="fr-FR"/>
          </a:p>
        </p:txBody>
      </p:sp>
      <p:sp>
        <p:nvSpPr>
          <p:cNvPr id="13" name="Espace réservé du titre 1">
            <a:extLst>
              <a:ext uri="{FF2B5EF4-FFF2-40B4-BE49-F238E27FC236}">
                <a16:creationId xmlns:a16="http://schemas.microsoft.com/office/drawing/2014/main" id="{45A69365-85EA-4E82-A47F-000B0F5B7A50}"/>
              </a:ext>
            </a:extLst>
          </p:cNvPr>
          <p:cNvSpPr>
            <a:spLocks noGrp="1"/>
          </p:cNvSpPr>
          <p:nvPr>
            <p:ph type="title"/>
          </p:nvPr>
        </p:nvSpPr>
        <p:spPr>
          <a:xfrm>
            <a:off x="834606" y="288935"/>
            <a:ext cx="10522788" cy="903109"/>
          </a:xfrm>
          <a:prstGeom prst="rect">
            <a:avLst/>
          </a:prstGeom>
        </p:spPr>
        <p:txBody>
          <a:bodyPr vert="horz" lIns="91440" tIns="45720" rIns="91440" bIns="45720" rtlCol="0" anchor="ctr">
            <a:noAutofit/>
          </a:bodyPr>
          <a:lstStyle>
            <a:lvl1pPr>
              <a:defRPr sz="4000" baseline="0"/>
            </a:lvl1pPr>
          </a:lstStyle>
          <a:p>
            <a:r>
              <a:rPr lang="en-US"/>
              <a:t>Click to edit Master title style</a:t>
            </a:r>
            <a:endParaRPr lang="fr-FR"/>
          </a:p>
        </p:txBody>
      </p:sp>
    </p:spTree>
    <p:extLst>
      <p:ext uri="{BB962C8B-B14F-4D97-AF65-F5344CB8AC3E}">
        <p14:creationId xmlns:p14="http://schemas.microsoft.com/office/powerpoint/2010/main" val="3048610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4C5A1C-E586-41AB-8650-C37E3C4084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5296" y="5960413"/>
            <a:ext cx="1298121" cy="613540"/>
          </a:xfrm>
          <a:prstGeom prst="rect">
            <a:avLst/>
          </a:prstGeom>
        </p:spPr>
      </p:pic>
      <p:sp>
        <p:nvSpPr>
          <p:cNvPr id="6" name="ZoneTexte 5">
            <a:extLst>
              <a:ext uri="{FF2B5EF4-FFF2-40B4-BE49-F238E27FC236}">
                <a16:creationId xmlns:a16="http://schemas.microsoft.com/office/drawing/2014/main" id="{35862FC9-E247-4EAA-9E66-19069B64B36A}"/>
              </a:ext>
            </a:extLst>
          </p:cNvPr>
          <p:cNvSpPr txBox="1"/>
          <p:nvPr userDrawn="1"/>
        </p:nvSpPr>
        <p:spPr>
          <a:xfrm>
            <a:off x="10450301" y="6352102"/>
            <a:ext cx="1456297" cy="276999"/>
          </a:xfrm>
          <a:prstGeom prst="rect">
            <a:avLst/>
          </a:prstGeom>
          <a:noFill/>
        </p:spPr>
        <p:txBody>
          <a:bodyPr wrap="square" rtlCol="0">
            <a:spAutoFit/>
          </a:bodyPr>
          <a:lstStyle/>
          <a:p>
            <a:pPr lvl="1"/>
            <a:r>
              <a:rPr lang="fr-FR" sz="1200" baseline="0">
                <a:solidFill>
                  <a:srgbClr val="3D4B74"/>
                </a:solidFill>
                <a:latin typeface="Arial" panose="020B0604020202020204" pitchFamily="34" charset="0"/>
                <a:cs typeface="Arial" panose="020B0604020202020204" pitchFamily="34" charset="0"/>
              </a:rPr>
              <a:t>#panocrim</a:t>
            </a:r>
          </a:p>
        </p:txBody>
      </p:sp>
      <p:sp>
        <p:nvSpPr>
          <p:cNvPr id="9" name="Espace réservé du pied de page 4">
            <a:extLst>
              <a:ext uri="{FF2B5EF4-FFF2-40B4-BE49-F238E27FC236}">
                <a16:creationId xmlns:a16="http://schemas.microsoft.com/office/drawing/2014/main" id="{1BB37766-A02B-4105-AD25-FFB67143D831}"/>
              </a:ext>
            </a:extLst>
          </p:cNvPr>
          <p:cNvSpPr>
            <a:spLocks noGrp="1"/>
          </p:cNvSpPr>
          <p:nvPr>
            <p:ph type="ftr" sz="quarter" idx="3"/>
          </p:nvPr>
        </p:nvSpPr>
        <p:spPr>
          <a:xfrm>
            <a:off x="2470636" y="6180141"/>
            <a:ext cx="7332785" cy="365125"/>
          </a:xfrm>
          <a:prstGeom prst="rect">
            <a:avLst/>
          </a:prstGeom>
        </p:spPr>
        <p:txBody>
          <a:bodyPr/>
          <a:lstStyle>
            <a:lvl1pPr algn="ctr">
              <a:defRPr baseline="0">
                <a:solidFill>
                  <a:srgbClr val="3B4267"/>
                </a:solidFill>
              </a:defRPr>
            </a:lvl1pPr>
          </a:lstStyle>
          <a:p>
            <a:endParaRPr lang="fr-FR"/>
          </a:p>
        </p:txBody>
      </p:sp>
      <p:sp>
        <p:nvSpPr>
          <p:cNvPr id="10" name="Espace réservé de la date 3">
            <a:extLst>
              <a:ext uri="{FF2B5EF4-FFF2-40B4-BE49-F238E27FC236}">
                <a16:creationId xmlns:a16="http://schemas.microsoft.com/office/drawing/2014/main" id="{3D479F8F-97A4-4EB8-8B9F-A09FF9EE41C5}"/>
              </a:ext>
            </a:extLst>
          </p:cNvPr>
          <p:cNvSpPr>
            <a:spLocks noGrp="1"/>
          </p:cNvSpPr>
          <p:nvPr>
            <p:ph type="dt" sz="half" idx="2"/>
          </p:nvPr>
        </p:nvSpPr>
        <p:spPr>
          <a:xfrm>
            <a:off x="817687" y="6178967"/>
            <a:ext cx="1570892" cy="365125"/>
          </a:xfrm>
          <a:prstGeom prst="rect">
            <a:avLst/>
          </a:prstGeom>
        </p:spPr>
        <p:txBody>
          <a:bodyPr vert="horz" lIns="91440" tIns="45720" rIns="91440" bIns="45720" rtlCol="0" anchor="ctr"/>
          <a:lstStyle>
            <a:lvl1pPr algn="l">
              <a:defRPr sz="1200" baseline="0">
                <a:solidFill>
                  <a:srgbClr val="3D4B74"/>
                </a:solidFill>
                <a:latin typeface="ITC Avant Garde Pro Bk" panose="02000503030000020004" pitchFamily="2" charset="0"/>
              </a:defRPr>
            </a:lvl1pPr>
          </a:lstStyle>
          <a:p>
            <a:fld id="{ECEF3F27-C662-46A9-9246-AF2858F94D7C}" type="datetime1">
              <a:rPr lang="fr-FR" smtClean="0"/>
              <a:t>12/03/2024</a:t>
            </a:fld>
            <a:endParaRPr lang="fr-FR"/>
          </a:p>
        </p:txBody>
      </p:sp>
      <p:sp>
        <p:nvSpPr>
          <p:cNvPr id="11" name="Espace réservé du titre 1">
            <a:extLst>
              <a:ext uri="{FF2B5EF4-FFF2-40B4-BE49-F238E27FC236}">
                <a16:creationId xmlns:a16="http://schemas.microsoft.com/office/drawing/2014/main" id="{B776EADC-5FDE-407A-A6A0-AE8A4AFFD623}"/>
              </a:ext>
            </a:extLst>
          </p:cNvPr>
          <p:cNvSpPr>
            <a:spLocks noGrp="1"/>
          </p:cNvSpPr>
          <p:nvPr>
            <p:ph type="title"/>
          </p:nvPr>
        </p:nvSpPr>
        <p:spPr>
          <a:xfrm>
            <a:off x="834606" y="288935"/>
            <a:ext cx="10522788" cy="903109"/>
          </a:xfrm>
          <a:prstGeom prst="rect">
            <a:avLst/>
          </a:prstGeom>
        </p:spPr>
        <p:txBody>
          <a:bodyPr vert="horz" lIns="91440" tIns="45720" rIns="91440" bIns="45720" rtlCol="0" anchor="ctr">
            <a:noAutofit/>
          </a:bodyPr>
          <a:lstStyle>
            <a:lvl1pPr>
              <a:defRPr sz="4000" baseline="0"/>
            </a:lvl1pPr>
          </a:lstStyle>
          <a:p>
            <a:r>
              <a:rPr lang="en-US"/>
              <a:t>Click to edit Master title style</a:t>
            </a:r>
            <a:endParaRPr lang="fr-FR"/>
          </a:p>
        </p:txBody>
      </p:sp>
    </p:spTree>
    <p:extLst>
      <p:ext uri="{BB962C8B-B14F-4D97-AF65-F5344CB8AC3E}">
        <p14:creationId xmlns:p14="http://schemas.microsoft.com/office/powerpoint/2010/main" val="4040006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752C74-0FB1-4E29-A678-5AA610FB3654}"/>
              </a:ext>
            </a:extLst>
          </p:cNvPr>
          <p:cNvSpPr>
            <a:spLocks noGrp="1"/>
          </p:cNvSpPr>
          <p:nvPr>
            <p:ph type="title"/>
          </p:nvPr>
        </p:nvSpPr>
        <p:spPr>
          <a:xfrm>
            <a:off x="175846" y="12174"/>
            <a:ext cx="10586205" cy="1263497"/>
          </a:xfrm>
        </p:spPr>
        <p:txBody>
          <a:bodyPr/>
          <a:lstStyle>
            <a:lvl1pPr>
              <a:defRPr>
                <a:solidFill>
                  <a:srgbClr val="3D4B74"/>
                </a:solidFill>
                <a:latin typeface="+mn-lt"/>
              </a:defRPr>
            </a:lvl1pPr>
          </a:lstStyle>
          <a:p>
            <a:r>
              <a:rPr lang="fr-FR"/>
              <a:t>Modifiez le style du titre</a:t>
            </a:r>
          </a:p>
        </p:txBody>
      </p:sp>
      <p:sp>
        <p:nvSpPr>
          <p:cNvPr id="3" name="Espace réservé du contenu 2">
            <a:extLst>
              <a:ext uri="{FF2B5EF4-FFF2-40B4-BE49-F238E27FC236}">
                <a16:creationId xmlns:a16="http://schemas.microsoft.com/office/drawing/2014/main" id="{1A7E0FFC-B4AB-40CF-951C-13D842495C27}"/>
              </a:ext>
            </a:extLst>
          </p:cNvPr>
          <p:cNvSpPr>
            <a:spLocks noGrp="1"/>
          </p:cNvSpPr>
          <p:nvPr>
            <p:ph idx="1" hasCustomPrompt="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a:extLst>
              <a:ext uri="{FF2B5EF4-FFF2-40B4-BE49-F238E27FC236}">
                <a16:creationId xmlns:a16="http://schemas.microsoft.com/office/drawing/2014/main" id="{3131B06B-49AC-445A-83CE-E00901A1B4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7000" y="0"/>
            <a:ext cx="1905000" cy="952500"/>
          </a:xfrm>
          <a:prstGeom prst="rect">
            <a:avLst/>
          </a:prstGeom>
        </p:spPr>
      </p:pic>
    </p:spTree>
    <p:extLst>
      <p:ext uri="{BB962C8B-B14F-4D97-AF65-F5344CB8AC3E}">
        <p14:creationId xmlns:p14="http://schemas.microsoft.com/office/powerpoint/2010/main" val="387838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u blanc">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3A0177-E8C8-4CE5-8646-9FDC9BD51D61}"/>
              </a:ext>
            </a:extLst>
          </p:cNvPr>
          <p:cNvSpPr>
            <a:spLocks noGrp="1"/>
          </p:cNvSpPr>
          <p:nvPr>
            <p:ph type="title" hasCustomPrompt="1"/>
          </p:nvPr>
        </p:nvSpPr>
        <p:spPr>
          <a:xfrm>
            <a:off x="1162499" y="1198000"/>
            <a:ext cx="9482531" cy="790134"/>
          </a:xfrm>
          <a:prstGeom prst="rect">
            <a:avLst/>
          </a:prstGeom>
        </p:spPr>
        <p:txBody>
          <a:bodyPr/>
          <a:lstStyle>
            <a:lvl1pPr>
              <a:defRPr sz="3600" cap="none">
                <a:solidFill>
                  <a:schemeClr val="bg2"/>
                </a:solidFill>
              </a:defRPr>
            </a:lvl1pPr>
          </a:lstStyle>
          <a:p>
            <a:r>
              <a:rPr lang="fr-FR"/>
              <a:t>Contenu blanc</a:t>
            </a:r>
            <a:endParaRPr lang="en-US"/>
          </a:p>
        </p:txBody>
      </p:sp>
      <p:sp>
        <p:nvSpPr>
          <p:cNvPr id="4" name="Espace réservé du pied de page 3">
            <a:extLst>
              <a:ext uri="{FF2B5EF4-FFF2-40B4-BE49-F238E27FC236}">
                <a16:creationId xmlns:a16="http://schemas.microsoft.com/office/drawing/2014/main" id="{984AEED2-2718-4C25-AA79-EE21FA500364}"/>
              </a:ext>
            </a:extLst>
          </p:cNvPr>
          <p:cNvSpPr>
            <a:spLocks noGrp="1"/>
          </p:cNvSpPr>
          <p:nvPr>
            <p:ph type="ftr" sz="quarter" idx="11"/>
          </p:nvPr>
        </p:nvSpPr>
        <p:spPr/>
        <p:txBody>
          <a:bodyPr/>
          <a:lstStyle>
            <a:lvl1pPr>
              <a:defRPr sz="1600">
                <a:solidFill>
                  <a:schemeClr val="bg2"/>
                </a:solidFill>
                <a:latin typeface="Arial" panose="020B0604020202020204" pitchFamily="34" charset="0"/>
                <a:cs typeface="Arial" panose="020B0604020202020204" pitchFamily="34" charset="0"/>
              </a:defRPr>
            </a:lvl1pPr>
          </a:lstStyle>
          <a:p>
            <a:endParaRPr lang="fr-FR"/>
          </a:p>
        </p:txBody>
      </p:sp>
      <p:pic>
        <p:nvPicPr>
          <p:cNvPr id="6" name="Image 5">
            <a:extLst>
              <a:ext uri="{FF2B5EF4-FFF2-40B4-BE49-F238E27FC236}">
                <a16:creationId xmlns:a16="http://schemas.microsoft.com/office/drawing/2014/main" id="{76FE53E0-EE99-4670-9B24-97238D4435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6680" y="5776844"/>
            <a:ext cx="1928542" cy="1015168"/>
          </a:xfrm>
          <a:prstGeom prst="rect">
            <a:avLst/>
          </a:prstGeom>
        </p:spPr>
      </p:pic>
      <p:sp>
        <p:nvSpPr>
          <p:cNvPr id="7" name="Espace réservé de la date 3">
            <a:extLst>
              <a:ext uri="{FF2B5EF4-FFF2-40B4-BE49-F238E27FC236}">
                <a16:creationId xmlns:a16="http://schemas.microsoft.com/office/drawing/2014/main" id="{C71B34BF-D5C5-4152-B1DA-5A7260A4BF58}"/>
              </a:ext>
            </a:extLst>
          </p:cNvPr>
          <p:cNvSpPr>
            <a:spLocks noGrp="1"/>
          </p:cNvSpPr>
          <p:nvPr>
            <p:ph type="dt" sz="half" idx="2"/>
          </p:nvPr>
        </p:nvSpPr>
        <p:spPr>
          <a:xfrm>
            <a:off x="817687" y="6178967"/>
            <a:ext cx="1570892" cy="365125"/>
          </a:xfrm>
          <a:prstGeom prst="rect">
            <a:avLst/>
          </a:prstGeom>
        </p:spPr>
        <p:txBody>
          <a:bodyPr vert="horz" lIns="91440" tIns="45720" rIns="91440" bIns="45720" rtlCol="0" anchor="ctr"/>
          <a:lstStyle>
            <a:lvl1pPr algn="l">
              <a:defRPr sz="1200" baseline="0">
                <a:solidFill>
                  <a:schemeClr val="bg2"/>
                </a:solidFill>
                <a:latin typeface="ITC Avant Garde Pro Bk" panose="02000503030000020004" pitchFamily="2" charset="0"/>
              </a:defRPr>
            </a:lvl1pPr>
          </a:lstStyle>
          <a:p>
            <a:fld id="{EB5B0BEA-9149-4854-8DD1-477D6287FAEC}" type="datetime1">
              <a:rPr lang="fr-FR" smtClean="0"/>
              <a:t>12/03/2024</a:t>
            </a:fld>
            <a:endParaRPr lang="fr-FR"/>
          </a:p>
        </p:txBody>
      </p:sp>
      <p:sp>
        <p:nvSpPr>
          <p:cNvPr id="11" name="Espace réservé du texte 10">
            <a:extLst>
              <a:ext uri="{FF2B5EF4-FFF2-40B4-BE49-F238E27FC236}">
                <a16:creationId xmlns:a16="http://schemas.microsoft.com/office/drawing/2014/main" id="{CC5118A7-165E-439A-8A75-94D1BFCF380D}"/>
              </a:ext>
            </a:extLst>
          </p:cNvPr>
          <p:cNvSpPr>
            <a:spLocks noGrp="1"/>
          </p:cNvSpPr>
          <p:nvPr>
            <p:ph type="body" sz="quarter" idx="12"/>
          </p:nvPr>
        </p:nvSpPr>
        <p:spPr>
          <a:xfrm>
            <a:off x="1162499" y="4660332"/>
            <a:ext cx="2180985" cy="790133"/>
          </a:xfrm>
        </p:spPr>
        <p:txBody>
          <a:bodyPr>
            <a:normAutofit/>
          </a:bodyPr>
          <a:lstStyle>
            <a:lvl1pPr marL="0" indent="0">
              <a:buFont typeface="Arial" panose="020B0604020202020204" pitchFamily="34" charset="0"/>
              <a:buNone/>
              <a:defRPr sz="2000">
                <a:solidFill>
                  <a:schemeClr val="bg2"/>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p:txBody>
      </p:sp>
      <p:sp>
        <p:nvSpPr>
          <p:cNvPr id="15" name="Espace réservé du contenu 14">
            <a:extLst>
              <a:ext uri="{FF2B5EF4-FFF2-40B4-BE49-F238E27FC236}">
                <a16:creationId xmlns:a16="http://schemas.microsoft.com/office/drawing/2014/main" id="{9CAB46FE-885C-4716-ABA0-C552F1E63D0D}"/>
              </a:ext>
            </a:extLst>
          </p:cNvPr>
          <p:cNvSpPr>
            <a:spLocks noGrp="1"/>
          </p:cNvSpPr>
          <p:nvPr>
            <p:ph sz="quarter" idx="15"/>
          </p:nvPr>
        </p:nvSpPr>
        <p:spPr>
          <a:xfrm>
            <a:off x="1162499" y="2197668"/>
            <a:ext cx="9482531" cy="2162594"/>
          </a:xfrm>
        </p:spPr>
        <p:txBody>
          <a:bodyPr>
            <a:normAutofit/>
          </a:bodyPr>
          <a:lstStyle>
            <a:lvl1pPr marL="0" indent="0">
              <a:buFont typeface="Arial" panose="020B0604020202020204" pitchFamily="34" charset="0"/>
              <a:buNone/>
              <a:defRPr sz="180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Espace réservé du texte 10">
            <a:extLst>
              <a:ext uri="{FF2B5EF4-FFF2-40B4-BE49-F238E27FC236}">
                <a16:creationId xmlns:a16="http://schemas.microsoft.com/office/drawing/2014/main" id="{52B4C468-D5EF-41E2-A52F-E9551C008192}"/>
              </a:ext>
            </a:extLst>
          </p:cNvPr>
          <p:cNvSpPr>
            <a:spLocks noGrp="1"/>
          </p:cNvSpPr>
          <p:nvPr>
            <p:ph type="body" sz="quarter" idx="16"/>
          </p:nvPr>
        </p:nvSpPr>
        <p:spPr>
          <a:xfrm>
            <a:off x="3596186" y="4660331"/>
            <a:ext cx="2180985" cy="790133"/>
          </a:xfrm>
        </p:spPr>
        <p:txBody>
          <a:bodyPr>
            <a:normAutofit/>
          </a:bodyPr>
          <a:lstStyle>
            <a:lvl1pPr marL="0" indent="0">
              <a:buFont typeface="Arial" panose="020B0604020202020204" pitchFamily="34" charset="0"/>
              <a:buNone/>
              <a:defRPr sz="2000">
                <a:solidFill>
                  <a:schemeClr val="bg2"/>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p:txBody>
      </p:sp>
      <p:sp>
        <p:nvSpPr>
          <p:cNvPr id="17" name="Espace réservé du texte 10">
            <a:extLst>
              <a:ext uri="{FF2B5EF4-FFF2-40B4-BE49-F238E27FC236}">
                <a16:creationId xmlns:a16="http://schemas.microsoft.com/office/drawing/2014/main" id="{3238CF50-A0D7-4CE3-8FFE-056AC240793A}"/>
              </a:ext>
            </a:extLst>
          </p:cNvPr>
          <p:cNvSpPr>
            <a:spLocks noGrp="1"/>
          </p:cNvSpPr>
          <p:nvPr>
            <p:ph type="body" sz="quarter" idx="17"/>
          </p:nvPr>
        </p:nvSpPr>
        <p:spPr>
          <a:xfrm>
            <a:off x="6029873" y="4669101"/>
            <a:ext cx="2180985" cy="790133"/>
          </a:xfrm>
        </p:spPr>
        <p:txBody>
          <a:bodyPr>
            <a:normAutofit/>
          </a:bodyPr>
          <a:lstStyle>
            <a:lvl1pPr marL="0" indent="0">
              <a:buFont typeface="Arial" panose="020B0604020202020204" pitchFamily="34" charset="0"/>
              <a:buNone/>
              <a:defRPr sz="2000">
                <a:solidFill>
                  <a:schemeClr val="bg2"/>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p:txBody>
      </p:sp>
      <p:sp>
        <p:nvSpPr>
          <p:cNvPr id="18" name="Espace réservé du texte 10">
            <a:extLst>
              <a:ext uri="{FF2B5EF4-FFF2-40B4-BE49-F238E27FC236}">
                <a16:creationId xmlns:a16="http://schemas.microsoft.com/office/drawing/2014/main" id="{DBA32A00-4235-43C3-B049-AAA21FFA3348}"/>
              </a:ext>
            </a:extLst>
          </p:cNvPr>
          <p:cNvSpPr>
            <a:spLocks noGrp="1"/>
          </p:cNvSpPr>
          <p:nvPr>
            <p:ph type="body" sz="quarter" idx="18"/>
          </p:nvPr>
        </p:nvSpPr>
        <p:spPr>
          <a:xfrm>
            <a:off x="8463560" y="4660331"/>
            <a:ext cx="2180985" cy="790133"/>
          </a:xfrm>
        </p:spPr>
        <p:txBody>
          <a:bodyPr>
            <a:normAutofit/>
          </a:bodyPr>
          <a:lstStyle>
            <a:lvl1pPr marL="0" indent="0">
              <a:buFont typeface="Arial" panose="020B0604020202020204" pitchFamily="34" charset="0"/>
              <a:buNone/>
              <a:defRPr sz="2000">
                <a:solidFill>
                  <a:schemeClr val="bg2"/>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p:txBody>
      </p:sp>
    </p:spTree>
    <p:extLst>
      <p:ext uri="{BB962C8B-B14F-4D97-AF65-F5344CB8AC3E}">
        <p14:creationId xmlns:p14="http://schemas.microsoft.com/office/powerpoint/2010/main" val="2875266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E60D843-7BE4-4651-9911-DA02521FAE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956" y="5960413"/>
            <a:ext cx="1298121" cy="613540"/>
          </a:xfrm>
          <a:prstGeom prst="rect">
            <a:avLst/>
          </a:prstGeom>
        </p:spPr>
      </p:pic>
      <p:sp>
        <p:nvSpPr>
          <p:cNvPr id="5" name="ZoneTexte 4">
            <a:extLst>
              <a:ext uri="{FF2B5EF4-FFF2-40B4-BE49-F238E27FC236}">
                <a16:creationId xmlns:a16="http://schemas.microsoft.com/office/drawing/2014/main" id="{32C7E2C4-D59C-4575-9795-993242F3760D}"/>
              </a:ext>
            </a:extLst>
          </p:cNvPr>
          <p:cNvSpPr txBox="1"/>
          <p:nvPr userDrawn="1"/>
        </p:nvSpPr>
        <p:spPr>
          <a:xfrm>
            <a:off x="10459727" y="6346146"/>
            <a:ext cx="1456297" cy="276999"/>
          </a:xfrm>
          <a:prstGeom prst="rect">
            <a:avLst/>
          </a:prstGeom>
          <a:noFill/>
        </p:spPr>
        <p:txBody>
          <a:bodyPr wrap="square" rtlCol="0">
            <a:spAutoFit/>
          </a:bodyPr>
          <a:lstStyle/>
          <a:p>
            <a:pPr lvl="1"/>
            <a:r>
              <a:rPr lang="fr-FR" sz="1200" baseline="0">
                <a:solidFill>
                  <a:srgbClr val="3D4B74"/>
                </a:solidFill>
                <a:latin typeface="Arial" panose="020B0604020202020204" pitchFamily="34" charset="0"/>
                <a:cs typeface="Arial" panose="020B0604020202020204" pitchFamily="34" charset="0"/>
              </a:rPr>
              <a:t>#panocrim</a:t>
            </a:r>
            <a:endParaRPr lang="fr-FR" baseline="0">
              <a:solidFill>
                <a:srgbClr val="3D4B74"/>
              </a:solidFill>
              <a:latin typeface="Arial" panose="020B0604020202020204" pitchFamily="34" charset="0"/>
              <a:cs typeface="Arial" panose="020B0604020202020204" pitchFamily="34" charset="0"/>
            </a:endParaRPr>
          </a:p>
        </p:txBody>
      </p:sp>
      <p:sp>
        <p:nvSpPr>
          <p:cNvPr id="7" name="Espace réservé du pied de page 4">
            <a:extLst>
              <a:ext uri="{FF2B5EF4-FFF2-40B4-BE49-F238E27FC236}">
                <a16:creationId xmlns:a16="http://schemas.microsoft.com/office/drawing/2014/main" id="{4EB56EE4-EE70-430B-B1D3-12D5E3163660}"/>
              </a:ext>
            </a:extLst>
          </p:cNvPr>
          <p:cNvSpPr>
            <a:spLocks noGrp="1"/>
          </p:cNvSpPr>
          <p:nvPr>
            <p:ph type="ftr" sz="quarter" idx="3"/>
          </p:nvPr>
        </p:nvSpPr>
        <p:spPr>
          <a:xfrm>
            <a:off x="2470636" y="6180141"/>
            <a:ext cx="7332785" cy="365125"/>
          </a:xfrm>
          <a:prstGeom prst="rect">
            <a:avLst/>
          </a:prstGeom>
        </p:spPr>
        <p:txBody>
          <a:bodyPr/>
          <a:lstStyle>
            <a:lvl1pPr algn="ctr">
              <a:defRPr baseline="0">
                <a:solidFill>
                  <a:srgbClr val="3B4267"/>
                </a:solidFill>
              </a:defRPr>
            </a:lvl1pPr>
          </a:lstStyle>
          <a:p>
            <a:endParaRPr lang="fr-FR"/>
          </a:p>
        </p:txBody>
      </p:sp>
      <p:sp>
        <p:nvSpPr>
          <p:cNvPr id="8" name="Espace réservé de la date 3">
            <a:extLst>
              <a:ext uri="{FF2B5EF4-FFF2-40B4-BE49-F238E27FC236}">
                <a16:creationId xmlns:a16="http://schemas.microsoft.com/office/drawing/2014/main" id="{6AA9B747-350A-41B1-A6F6-21E668650BAF}"/>
              </a:ext>
            </a:extLst>
          </p:cNvPr>
          <p:cNvSpPr>
            <a:spLocks noGrp="1"/>
          </p:cNvSpPr>
          <p:nvPr>
            <p:ph type="dt" sz="half" idx="2"/>
          </p:nvPr>
        </p:nvSpPr>
        <p:spPr>
          <a:xfrm>
            <a:off x="817687" y="6178967"/>
            <a:ext cx="1570892" cy="365125"/>
          </a:xfrm>
          <a:prstGeom prst="rect">
            <a:avLst/>
          </a:prstGeom>
        </p:spPr>
        <p:txBody>
          <a:bodyPr vert="horz" lIns="91440" tIns="45720" rIns="91440" bIns="45720" rtlCol="0" anchor="ctr"/>
          <a:lstStyle>
            <a:lvl1pPr algn="l">
              <a:defRPr sz="1200" baseline="0">
                <a:solidFill>
                  <a:srgbClr val="3D4B74"/>
                </a:solidFill>
                <a:latin typeface="ITC Avant Garde Pro Bk" panose="02000503030000020004" pitchFamily="2" charset="0"/>
              </a:defRPr>
            </a:lvl1pPr>
          </a:lstStyle>
          <a:p>
            <a:fld id="{A3B39812-49BA-411F-B874-CF32E560FDA2}" type="datetime1">
              <a:rPr lang="fr-FR" smtClean="0"/>
              <a:t>12/03/2024</a:t>
            </a:fld>
            <a:endParaRPr lang="fr-FR"/>
          </a:p>
        </p:txBody>
      </p:sp>
    </p:spTree>
    <p:extLst>
      <p:ext uri="{BB962C8B-B14F-4D97-AF65-F5344CB8AC3E}">
        <p14:creationId xmlns:p14="http://schemas.microsoft.com/office/powerpoint/2010/main" val="1893380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5CD3F-12FE-4630-8270-7B9D078D484E}"/>
              </a:ext>
            </a:extLst>
          </p:cNvPr>
          <p:cNvSpPr>
            <a:spLocks noGrp="1"/>
          </p:cNvSpPr>
          <p:nvPr>
            <p:ph type="title"/>
          </p:nvPr>
        </p:nvSpPr>
        <p:spPr>
          <a:xfrm>
            <a:off x="181341" y="10391"/>
            <a:ext cx="4613763" cy="1600200"/>
          </a:xfrm>
          <a:prstGeom prst="rect">
            <a:avLst/>
          </a:prstGeom>
        </p:spPr>
        <p:txBody>
          <a:bodyPr anchor="b"/>
          <a:lstStyle>
            <a:lvl1pPr>
              <a:defRPr sz="3200"/>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50DC4240-EB87-4234-A151-6EB02607AC25}"/>
              </a:ext>
            </a:extLst>
          </p:cNvPr>
          <p:cNvSpPr>
            <a:spLocks noGrp="1"/>
          </p:cNvSpPr>
          <p:nvPr>
            <p:ph idx="1" hasCustomPrompt="1"/>
          </p:nvPr>
        </p:nvSpPr>
        <p:spPr>
          <a:xfrm>
            <a:off x="5183188" y="987425"/>
            <a:ext cx="7008812" cy="53094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45F9937-6CF8-4750-9C2A-C3475ABA77CE}"/>
              </a:ext>
            </a:extLst>
          </p:cNvPr>
          <p:cNvSpPr>
            <a:spLocks noGrp="1"/>
          </p:cNvSpPr>
          <p:nvPr>
            <p:ph type="body" sz="half" idx="2"/>
          </p:nvPr>
        </p:nvSpPr>
        <p:spPr>
          <a:xfrm>
            <a:off x="163756" y="1610591"/>
            <a:ext cx="4613763" cy="4686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Image 7">
            <a:extLst>
              <a:ext uri="{FF2B5EF4-FFF2-40B4-BE49-F238E27FC236}">
                <a16:creationId xmlns:a16="http://schemas.microsoft.com/office/drawing/2014/main" id="{753100BD-38FB-4D21-8A0B-32A3FB8018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3280" y="5908409"/>
            <a:ext cx="1298121" cy="613540"/>
          </a:xfrm>
          <a:prstGeom prst="rect">
            <a:avLst/>
          </a:prstGeom>
        </p:spPr>
      </p:pic>
      <p:sp>
        <p:nvSpPr>
          <p:cNvPr id="11" name="Espace réservé du pied de page 4">
            <a:extLst>
              <a:ext uri="{FF2B5EF4-FFF2-40B4-BE49-F238E27FC236}">
                <a16:creationId xmlns:a16="http://schemas.microsoft.com/office/drawing/2014/main" id="{5F2F4701-ADD4-458D-BBBD-35DBDBB819BE}"/>
              </a:ext>
            </a:extLst>
          </p:cNvPr>
          <p:cNvSpPr>
            <a:spLocks noGrp="1"/>
          </p:cNvSpPr>
          <p:nvPr>
            <p:ph type="ftr" sz="quarter" idx="3"/>
          </p:nvPr>
        </p:nvSpPr>
        <p:spPr>
          <a:xfrm>
            <a:off x="2470636" y="6180141"/>
            <a:ext cx="7332785" cy="365125"/>
          </a:xfrm>
          <a:prstGeom prst="rect">
            <a:avLst/>
          </a:prstGeom>
        </p:spPr>
        <p:txBody>
          <a:bodyPr/>
          <a:lstStyle>
            <a:lvl1pPr algn="ctr">
              <a:defRPr baseline="0">
                <a:solidFill>
                  <a:srgbClr val="3B4267"/>
                </a:solidFill>
              </a:defRPr>
            </a:lvl1pPr>
          </a:lstStyle>
          <a:p>
            <a:endParaRPr lang="fr-FR"/>
          </a:p>
        </p:txBody>
      </p:sp>
      <p:sp>
        <p:nvSpPr>
          <p:cNvPr id="12" name="Espace réservé de la date 3">
            <a:extLst>
              <a:ext uri="{FF2B5EF4-FFF2-40B4-BE49-F238E27FC236}">
                <a16:creationId xmlns:a16="http://schemas.microsoft.com/office/drawing/2014/main" id="{F7972F24-33D0-4050-B22A-DE91815FF4C3}"/>
              </a:ext>
            </a:extLst>
          </p:cNvPr>
          <p:cNvSpPr>
            <a:spLocks noGrp="1"/>
          </p:cNvSpPr>
          <p:nvPr>
            <p:ph type="dt" sz="half" idx="10"/>
          </p:nvPr>
        </p:nvSpPr>
        <p:spPr>
          <a:xfrm>
            <a:off x="817687" y="6178967"/>
            <a:ext cx="1570892" cy="365125"/>
          </a:xfrm>
          <a:prstGeom prst="rect">
            <a:avLst/>
          </a:prstGeom>
        </p:spPr>
        <p:txBody>
          <a:bodyPr vert="horz" lIns="91440" tIns="45720" rIns="91440" bIns="45720" rtlCol="0" anchor="ctr"/>
          <a:lstStyle>
            <a:lvl1pPr algn="l">
              <a:defRPr sz="1200" baseline="0">
                <a:solidFill>
                  <a:srgbClr val="3D4B74"/>
                </a:solidFill>
                <a:latin typeface="ITC Avant Garde Pro Bk" panose="02000503030000020004" pitchFamily="2" charset="0"/>
              </a:defRPr>
            </a:lvl1pPr>
          </a:lstStyle>
          <a:p>
            <a:fld id="{110285A5-0194-48D0-B7A9-9063C2503F4F}" type="datetime1">
              <a:rPr lang="fr-FR" smtClean="0"/>
              <a:t>12/03/2024</a:t>
            </a:fld>
            <a:endParaRPr lang="fr-FR"/>
          </a:p>
        </p:txBody>
      </p:sp>
      <p:sp>
        <p:nvSpPr>
          <p:cNvPr id="9" name="ZoneTexte 8">
            <a:extLst>
              <a:ext uri="{FF2B5EF4-FFF2-40B4-BE49-F238E27FC236}">
                <a16:creationId xmlns:a16="http://schemas.microsoft.com/office/drawing/2014/main" id="{77AA0051-5061-484C-44CC-73774F919C30}"/>
              </a:ext>
            </a:extLst>
          </p:cNvPr>
          <p:cNvSpPr txBox="1"/>
          <p:nvPr userDrawn="1"/>
        </p:nvSpPr>
        <p:spPr>
          <a:xfrm>
            <a:off x="10450301" y="6352102"/>
            <a:ext cx="1456297" cy="276999"/>
          </a:xfrm>
          <a:prstGeom prst="rect">
            <a:avLst/>
          </a:prstGeom>
          <a:noFill/>
        </p:spPr>
        <p:txBody>
          <a:bodyPr wrap="square" rtlCol="0">
            <a:spAutoFit/>
          </a:bodyPr>
          <a:lstStyle/>
          <a:p>
            <a:pPr lvl="1"/>
            <a:r>
              <a:rPr lang="fr-FR" sz="1200" baseline="0">
                <a:solidFill>
                  <a:srgbClr val="3D4B74"/>
                </a:solidFill>
                <a:latin typeface="Arial" panose="020B0604020202020204" pitchFamily="34" charset="0"/>
                <a:cs typeface="Arial" panose="020B0604020202020204" pitchFamily="34" charset="0"/>
              </a:rPr>
              <a:t>#panocrim</a:t>
            </a:r>
          </a:p>
        </p:txBody>
      </p:sp>
    </p:spTree>
    <p:extLst>
      <p:ext uri="{BB962C8B-B14F-4D97-AF65-F5344CB8AC3E}">
        <p14:creationId xmlns:p14="http://schemas.microsoft.com/office/powerpoint/2010/main" val="2421638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37D760FA-1477-494B-AC1C-93E7D3B65550}"/>
              </a:ext>
            </a:extLst>
          </p:cNvPr>
          <p:cNvSpPr>
            <a:spLocks noGrp="1"/>
          </p:cNvSpPr>
          <p:nvPr>
            <p:ph type="pic" idx="1"/>
          </p:nvPr>
        </p:nvSpPr>
        <p:spPr>
          <a:xfrm>
            <a:off x="5183188" y="1600200"/>
            <a:ext cx="7008812" cy="430821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FR"/>
          </a:p>
        </p:txBody>
      </p:sp>
      <p:sp>
        <p:nvSpPr>
          <p:cNvPr id="4" name="Espace réservé du texte 3">
            <a:extLst>
              <a:ext uri="{FF2B5EF4-FFF2-40B4-BE49-F238E27FC236}">
                <a16:creationId xmlns:a16="http://schemas.microsoft.com/office/drawing/2014/main" id="{A1EB3BB4-74C1-4A01-BF21-39AA00021227}"/>
              </a:ext>
            </a:extLst>
          </p:cNvPr>
          <p:cNvSpPr>
            <a:spLocks noGrp="1"/>
          </p:cNvSpPr>
          <p:nvPr>
            <p:ph type="body" sz="half" idx="2"/>
          </p:nvPr>
        </p:nvSpPr>
        <p:spPr>
          <a:xfrm>
            <a:off x="246185" y="1600200"/>
            <a:ext cx="4525840" cy="4308210"/>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e la date 4">
            <a:extLst>
              <a:ext uri="{FF2B5EF4-FFF2-40B4-BE49-F238E27FC236}">
                <a16:creationId xmlns:a16="http://schemas.microsoft.com/office/drawing/2014/main" id="{6FDBCC3E-0597-435E-93CD-9729F6E2FA6A}"/>
              </a:ext>
            </a:extLst>
          </p:cNvPr>
          <p:cNvSpPr>
            <a:spLocks noGrp="1"/>
          </p:cNvSpPr>
          <p:nvPr>
            <p:ph type="dt" sz="half" idx="10"/>
          </p:nvPr>
        </p:nvSpPr>
        <p:spPr/>
        <p:txBody>
          <a:bodyPr/>
          <a:lstStyle/>
          <a:p>
            <a:fld id="{FDC24078-29C8-47D8-89EC-221DC3DEFA8E}" type="datetime1">
              <a:rPr lang="fr-FR" smtClean="0"/>
              <a:t>12/03/2024</a:t>
            </a:fld>
            <a:endParaRPr lang="fr-FR"/>
          </a:p>
        </p:txBody>
      </p:sp>
      <p:pic>
        <p:nvPicPr>
          <p:cNvPr id="9" name="Image 8">
            <a:extLst>
              <a:ext uri="{FF2B5EF4-FFF2-40B4-BE49-F238E27FC236}">
                <a16:creationId xmlns:a16="http://schemas.microsoft.com/office/drawing/2014/main" id="{E3A51056-2205-44C4-91F9-F3DC56A2C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3280" y="5908409"/>
            <a:ext cx="1298121" cy="613540"/>
          </a:xfrm>
          <a:prstGeom prst="rect">
            <a:avLst/>
          </a:prstGeom>
        </p:spPr>
      </p:pic>
      <p:sp>
        <p:nvSpPr>
          <p:cNvPr id="10" name="Espace réservé du pied de page 4">
            <a:extLst>
              <a:ext uri="{FF2B5EF4-FFF2-40B4-BE49-F238E27FC236}">
                <a16:creationId xmlns:a16="http://schemas.microsoft.com/office/drawing/2014/main" id="{762CCA28-227B-4F63-BC82-8C57F78505F3}"/>
              </a:ext>
            </a:extLst>
          </p:cNvPr>
          <p:cNvSpPr>
            <a:spLocks noGrp="1"/>
          </p:cNvSpPr>
          <p:nvPr>
            <p:ph type="ftr" sz="quarter" idx="3"/>
          </p:nvPr>
        </p:nvSpPr>
        <p:spPr>
          <a:xfrm>
            <a:off x="2470636" y="6180141"/>
            <a:ext cx="7332785" cy="365125"/>
          </a:xfrm>
          <a:prstGeom prst="rect">
            <a:avLst/>
          </a:prstGeom>
        </p:spPr>
        <p:txBody>
          <a:bodyPr/>
          <a:lstStyle>
            <a:lvl1pPr algn="ctr">
              <a:defRPr baseline="0">
                <a:solidFill>
                  <a:srgbClr val="3B4267"/>
                </a:solidFill>
              </a:defRPr>
            </a:lvl1pPr>
          </a:lstStyle>
          <a:p>
            <a:endParaRPr lang="fr-FR"/>
          </a:p>
        </p:txBody>
      </p:sp>
      <p:sp>
        <p:nvSpPr>
          <p:cNvPr id="11" name="Espace réservé du titre 1">
            <a:extLst>
              <a:ext uri="{FF2B5EF4-FFF2-40B4-BE49-F238E27FC236}">
                <a16:creationId xmlns:a16="http://schemas.microsoft.com/office/drawing/2014/main" id="{187D2672-EF58-4063-8D3D-9A1BB3EB9A47}"/>
              </a:ext>
            </a:extLst>
          </p:cNvPr>
          <p:cNvSpPr>
            <a:spLocks noGrp="1"/>
          </p:cNvSpPr>
          <p:nvPr>
            <p:ph type="title"/>
          </p:nvPr>
        </p:nvSpPr>
        <p:spPr>
          <a:xfrm>
            <a:off x="834606" y="288935"/>
            <a:ext cx="10522788" cy="903109"/>
          </a:xfrm>
          <a:prstGeom prst="rect">
            <a:avLst/>
          </a:prstGeom>
        </p:spPr>
        <p:txBody>
          <a:bodyPr vert="horz" lIns="91440" tIns="45720" rIns="91440" bIns="45720" rtlCol="0" anchor="ctr">
            <a:noAutofit/>
          </a:bodyPr>
          <a:lstStyle>
            <a:lvl1pPr>
              <a:defRPr sz="4000" baseline="0"/>
            </a:lvl1pPr>
          </a:lstStyle>
          <a:p>
            <a:r>
              <a:rPr lang="en-US"/>
              <a:t>Click to edit Master title style</a:t>
            </a:r>
            <a:endParaRPr lang="fr-FR"/>
          </a:p>
        </p:txBody>
      </p:sp>
      <p:sp>
        <p:nvSpPr>
          <p:cNvPr id="12" name="ZoneTexte 11">
            <a:extLst>
              <a:ext uri="{FF2B5EF4-FFF2-40B4-BE49-F238E27FC236}">
                <a16:creationId xmlns:a16="http://schemas.microsoft.com/office/drawing/2014/main" id="{6D1D2F9C-B629-CC4B-9C49-56EC2FF6B24E}"/>
              </a:ext>
            </a:extLst>
          </p:cNvPr>
          <p:cNvSpPr txBox="1"/>
          <p:nvPr userDrawn="1"/>
        </p:nvSpPr>
        <p:spPr>
          <a:xfrm>
            <a:off x="10450301" y="6352102"/>
            <a:ext cx="1456297" cy="276999"/>
          </a:xfrm>
          <a:prstGeom prst="rect">
            <a:avLst/>
          </a:prstGeom>
          <a:noFill/>
        </p:spPr>
        <p:txBody>
          <a:bodyPr wrap="square" rtlCol="0">
            <a:spAutoFit/>
          </a:bodyPr>
          <a:lstStyle/>
          <a:p>
            <a:pPr lvl="1"/>
            <a:r>
              <a:rPr lang="fr-FR" sz="1200" baseline="0">
                <a:solidFill>
                  <a:srgbClr val="3D4B74"/>
                </a:solidFill>
                <a:latin typeface="Arial" panose="020B0604020202020204" pitchFamily="34" charset="0"/>
                <a:cs typeface="Arial" panose="020B0604020202020204" pitchFamily="34" charset="0"/>
              </a:rPr>
              <a:t>#panocrim</a:t>
            </a:r>
          </a:p>
        </p:txBody>
      </p:sp>
    </p:spTree>
    <p:extLst>
      <p:ext uri="{BB962C8B-B14F-4D97-AF65-F5344CB8AC3E}">
        <p14:creationId xmlns:p14="http://schemas.microsoft.com/office/powerpoint/2010/main" val="214939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White + Imag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92245" y="889154"/>
            <a:ext cx="3964395" cy="907291"/>
          </a:xfrm>
          <a:prstGeom prst="rect">
            <a:avLst/>
          </a:prstGeom>
        </p:spPr>
      </p:pic>
      <p:sp>
        <p:nvSpPr>
          <p:cNvPr id="36" name="Espace réservé pour une image  35"/>
          <p:cNvSpPr>
            <a:spLocks noGrp="1"/>
          </p:cNvSpPr>
          <p:nvPr>
            <p:ph type="pic" sz="quarter" idx="10" hasCustomPrompt="1"/>
          </p:nvPr>
        </p:nvSpPr>
        <p:spPr>
          <a:xfrm>
            <a:off x="0" y="6"/>
            <a:ext cx="7519015" cy="6621613"/>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2215" b="0" i="1" baseline="0">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fr-FR"/>
              <a:t>Cliquer ici   &gt;&gt;</a:t>
            </a:r>
            <a:br>
              <a:rPr lang="fr-FR"/>
            </a:br>
            <a:r>
              <a:rPr lang="fr-FR"/>
              <a:t>pour insérer votre photo</a:t>
            </a:r>
          </a:p>
        </p:txBody>
      </p:sp>
      <p:sp>
        <p:nvSpPr>
          <p:cNvPr id="8" name="Bildplatzhalter 3"/>
          <p:cNvSpPr>
            <a:spLocks noGrp="1"/>
          </p:cNvSpPr>
          <p:nvPr>
            <p:ph type="pic" sz="quarter" idx="14" hasCustomPrompt="1"/>
          </p:nvPr>
        </p:nvSpPr>
        <p:spPr bwMode="gray">
          <a:xfrm>
            <a:off x="9241908" y="5520421"/>
            <a:ext cx="2348308" cy="720000"/>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rtlCol="0" anchor="ctr" anchorCtr="0"/>
          <a:lstStyle>
            <a:lvl1pPr algn="r">
              <a:defRPr lang="en-GB" sz="1477" dirty="0">
                <a:solidFill>
                  <a:schemeClr val="bg2"/>
                </a:solidFill>
                <a:latin typeface="+mn-lt"/>
                <a:cs typeface="+mn-cs"/>
              </a:defRPr>
            </a:lvl1pPr>
          </a:lstStyle>
          <a:p>
            <a:pPr lvl="0"/>
            <a:r>
              <a:rPr lang="fr-FR" noProof="0"/>
              <a:t>Insérer un logo client</a:t>
            </a:r>
          </a:p>
        </p:txBody>
      </p:sp>
      <p:sp>
        <p:nvSpPr>
          <p:cNvPr id="10" name="Titel 1"/>
          <p:cNvSpPr>
            <a:spLocks noGrp="1"/>
          </p:cNvSpPr>
          <p:nvPr>
            <p:ph type="title" hasCustomPrompt="1"/>
          </p:nvPr>
        </p:nvSpPr>
        <p:spPr bwMode="gray">
          <a:xfrm>
            <a:off x="4323406" y="3334423"/>
            <a:ext cx="7266810" cy="964800"/>
          </a:xfrm>
        </p:spPr>
        <p:txBody>
          <a:bodyPr lIns="0" rIns="0" anchor="b">
            <a:noAutofit/>
          </a:bodyPr>
          <a:lstStyle>
            <a:lvl1pPr algn="r">
              <a:defRPr sz="3446" cap="none" baseline="0">
                <a:solidFill>
                  <a:schemeClr val="bg2"/>
                </a:solidFill>
                <a:latin typeface="+mj-lt"/>
              </a:defRPr>
            </a:lvl1pPr>
          </a:lstStyle>
          <a:p>
            <a:r>
              <a:rPr lang="fr-FR" noProof="0"/>
              <a:t>Titre de votre Présentation</a:t>
            </a:r>
          </a:p>
        </p:txBody>
      </p:sp>
      <p:sp>
        <p:nvSpPr>
          <p:cNvPr id="14" name="Textplatzhalter 25"/>
          <p:cNvSpPr>
            <a:spLocks noGrp="1"/>
          </p:cNvSpPr>
          <p:nvPr>
            <p:ph type="body" sz="quarter" idx="15" hasCustomPrompt="1"/>
          </p:nvPr>
        </p:nvSpPr>
        <p:spPr bwMode="gray">
          <a:xfrm>
            <a:off x="4323497" y="4425489"/>
            <a:ext cx="7266720" cy="482400"/>
          </a:xfrm>
          <a:prstGeom prst="rect">
            <a:avLst/>
          </a:prstGeom>
        </p:spPr>
        <p:txBody>
          <a:bodyPr lIns="0" tIns="72000" rIns="0" bIns="72000" anchor="ctr">
            <a:noAutofit/>
          </a:bodyPr>
          <a:lstStyle>
            <a:lvl1pPr marL="0" marR="0" indent="0" algn="r" defTabSz="1125472" rtl="0" eaLnBrk="1" fontAlgn="auto" latinLnBrk="0" hangingPunct="1">
              <a:lnSpc>
                <a:spcPct val="100000"/>
              </a:lnSpc>
              <a:spcBef>
                <a:spcPts val="0"/>
              </a:spcBef>
              <a:spcAft>
                <a:spcPts val="0"/>
              </a:spcAft>
              <a:buClrTx/>
              <a:buSzTx/>
              <a:buFont typeface="Arial" panose="020B0604020202020204" pitchFamily="34" charset="0"/>
              <a:buNone/>
              <a:tabLst/>
              <a:defRPr sz="2462" i="0">
                <a:solidFill>
                  <a:schemeClr val="bg2"/>
                </a:solidFill>
                <a:latin typeface="+mj-lt"/>
              </a:defRPr>
            </a:lvl1pPr>
          </a:lstStyle>
          <a:p>
            <a:pPr lvl="0"/>
            <a:r>
              <a:rPr lang="fr-FR" noProof="0"/>
              <a:t>Sous titre de votre présentation</a:t>
            </a:r>
          </a:p>
        </p:txBody>
      </p:sp>
      <p:sp>
        <p:nvSpPr>
          <p:cNvPr id="15" name="Textplatzhalter 25"/>
          <p:cNvSpPr>
            <a:spLocks noGrp="1"/>
          </p:cNvSpPr>
          <p:nvPr>
            <p:ph type="body" sz="quarter" idx="17" hasCustomPrompt="1"/>
          </p:nvPr>
        </p:nvSpPr>
        <p:spPr bwMode="gray">
          <a:xfrm>
            <a:off x="4323497" y="5034155"/>
            <a:ext cx="7266720" cy="360000"/>
          </a:xfrm>
          <a:prstGeom prst="rect">
            <a:avLst/>
          </a:prstGeom>
        </p:spPr>
        <p:txBody>
          <a:bodyPr lIns="0" tIns="72000" rIns="0" bIns="72000" anchor="ctr">
            <a:noAutofit/>
          </a:bodyPr>
          <a:lstStyle>
            <a:lvl1pPr marL="0" marR="0" indent="0" algn="r" defTabSz="1125472" rtl="0" eaLnBrk="1" fontAlgn="auto" latinLnBrk="0" hangingPunct="1">
              <a:lnSpc>
                <a:spcPct val="100000"/>
              </a:lnSpc>
              <a:spcBef>
                <a:spcPts val="0"/>
              </a:spcBef>
              <a:spcAft>
                <a:spcPts val="0"/>
              </a:spcAft>
              <a:buClrTx/>
              <a:buSzTx/>
              <a:buFont typeface="Arial" panose="020B0604020202020204" pitchFamily="34" charset="0"/>
              <a:buNone/>
              <a:tabLst/>
              <a:defRPr sz="1723" i="0">
                <a:solidFill>
                  <a:schemeClr val="bg2"/>
                </a:solidFill>
                <a:latin typeface="+mj-lt"/>
              </a:defRPr>
            </a:lvl1pPr>
          </a:lstStyle>
          <a:p>
            <a:pPr lvl="0"/>
            <a:r>
              <a:rPr lang="fr-FR" noProof="0"/>
              <a:t>Date | Auteur | Diffusion</a:t>
            </a:r>
          </a:p>
        </p:txBody>
      </p:sp>
      <p:pic>
        <p:nvPicPr>
          <p:cNvPr id="11" name="Image 10"/>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 y="0"/>
            <a:ext cx="7459698" cy="6496334"/>
          </a:xfrm>
          <a:prstGeom prst="rect">
            <a:avLst/>
          </a:prstGeom>
        </p:spPr>
      </p:pic>
    </p:spTree>
    <p:extLst>
      <p:ext uri="{BB962C8B-B14F-4D97-AF65-F5344CB8AC3E}">
        <p14:creationId xmlns:p14="http://schemas.microsoft.com/office/powerpoint/2010/main" val="2036258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Purple + Image">
    <p:bg>
      <p:bgPr>
        <a:solidFill>
          <a:schemeClr val="bg2"/>
        </a:solid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2" r="-63997" b="-5943"/>
          <a:stretch/>
        </p:blipFill>
        <p:spPr bwMode="auto">
          <a:xfrm>
            <a:off x="0" y="5"/>
            <a:ext cx="12192000" cy="6856413"/>
          </a:xfrm>
          <a:prstGeom prst="rect">
            <a:avLst/>
          </a:prstGeom>
          <a:solidFill>
            <a:schemeClr val="bg2"/>
          </a:solidFill>
          <a:ln>
            <a:noFill/>
          </a:ln>
          <a:effectLst/>
        </p:spPr>
      </p:pic>
      <p:sp>
        <p:nvSpPr>
          <p:cNvPr id="9" name="Espace réservé pour une image  35"/>
          <p:cNvSpPr>
            <a:spLocks noGrp="1"/>
          </p:cNvSpPr>
          <p:nvPr>
            <p:ph type="pic" sz="quarter" idx="10" hasCustomPrompt="1"/>
          </p:nvPr>
        </p:nvSpPr>
        <p:spPr bwMode="gray">
          <a:xfrm>
            <a:off x="0" y="6"/>
            <a:ext cx="7519015" cy="6621613"/>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2215" b="0"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a:t>Cliquer ici    &gt;&gt;</a:t>
            </a:r>
            <a:br>
              <a:rPr lang="fr-FR"/>
            </a:br>
            <a:r>
              <a:rPr lang="fr-FR"/>
              <a:t>pour insérer votre photo</a:t>
            </a:r>
          </a:p>
        </p:txBody>
      </p:sp>
      <p:sp>
        <p:nvSpPr>
          <p:cNvPr id="10" name="Bildplatzhalter 3"/>
          <p:cNvSpPr>
            <a:spLocks noGrp="1"/>
          </p:cNvSpPr>
          <p:nvPr>
            <p:ph type="pic" sz="quarter" idx="14" hasCustomPrompt="1"/>
          </p:nvPr>
        </p:nvSpPr>
        <p:spPr bwMode="gray">
          <a:xfrm>
            <a:off x="9241909" y="5520421"/>
            <a:ext cx="2348308" cy="720000"/>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rtlCol="0" anchor="ctr" anchorCtr="0"/>
          <a:lstStyle>
            <a:lvl1pPr algn="r">
              <a:defRPr lang="en-GB" sz="1477" dirty="0">
                <a:solidFill>
                  <a:schemeClr val="bg1"/>
                </a:solidFill>
                <a:latin typeface="+mn-lt"/>
                <a:cs typeface="+mn-cs"/>
              </a:defRPr>
            </a:lvl1pPr>
          </a:lstStyle>
          <a:p>
            <a:pPr lvl="0"/>
            <a:r>
              <a:rPr lang="fr-FR" noProof="0"/>
              <a:t>Insérer un logo client</a:t>
            </a:r>
          </a:p>
        </p:txBody>
      </p:sp>
      <p:sp>
        <p:nvSpPr>
          <p:cNvPr id="11" name="Titel 1"/>
          <p:cNvSpPr>
            <a:spLocks noGrp="1"/>
          </p:cNvSpPr>
          <p:nvPr>
            <p:ph type="title" hasCustomPrompt="1"/>
          </p:nvPr>
        </p:nvSpPr>
        <p:spPr bwMode="gray">
          <a:xfrm>
            <a:off x="4323497" y="3334423"/>
            <a:ext cx="7266720" cy="964800"/>
          </a:xfrm>
        </p:spPr>
        <p:txBody>
          <a:bodyPr lIns="0" rIns="0" anchor="b">
            <a:noAutofit/>
          </a:bodyPr>
          <a:lstStyle>
            <a:lvl1pPr algn="r">
              <a:defRPr sz="3446" cap="none" baseline="0">
                <a:solidFill>
                  <a:schemeClr val="bg1"/>
                </a:solidFill>
                <a:latin typeface="+mj-lt"/>
              </a:defRPr>
            </a:lvl1pPr>
          </a:lstStyle>
          <a:p>
            <a:r>
              <a:rPr lang="fr-FR" noProof="0"/>
              <a:t>Titre de votre présentation</a:t>
            </a:r>
          </a:p>
        </p:txBody>
      </p:sp>
      <p:sp>
        <p:nvSpPr>
          <p:cNvPr id="15" name="Textplatzhalter 25"/>
          <p:cNvSpPr>
            <a:spLocks noGrp="1"/>
          </p:cNvSpPr>
          <p:nvPr>
            <p:ph type="body" sz="quarter" idx="15" hasCustomPrompt="1"/>
          </p:nvPr>
        </p:nvSpPr>
        <p:spPr bwMode="gray">
          <a:xfrm>
            <a:off x="4323497" y="4425489"/>
            <a:ext cx="7266720" cy="482400"/>
          </a:xfrm>
          <a:prstGeom prst="rect">
            <a:avLst/>
          </a:prstGeom>
        </p:spPr>
        <p:txBody>
          <a:bodyPr lIns="0" tIns="72000" rIns="0" bIns="72000" anchor="ctr">
            <a:noAutofit/>
          </a:bodyPr>
          <a:lstStyle>
            <a:lvl1pPr marL="0" marR="0" indent="0" algn="r" defTabSz="1125472" rtl="0" eaLnBrk="1" fontAlgn="auto" latinLnBrk="0" hangingPunct="1">
              <a:lnSpc>
                <a:spcPct val="100000"/>
              </a:lnSpc>
              <a:spcBef>
                <a:spcPts val="0"/>
              </a:spcBef>
              <a:spcAft>
                <a:spcPts val="0"/>
              </a:spcAft>
              <a:buClrTx/>
              <a:buSzTx/>
              <a:buFont typeface="Arial" panose="020B0604020202020204" pitchFamily="34" charset="0"/>
              <a:buNone/>
              <a:tabLst/>
              <a:defRPr sz="2462" i="0">
                <a:solidFill>
                  <a:schemeClr val="bg1"/>
                </a:solidFill>
                <a:latin typeface="+mj-lt"/>
              </a:defRPr>
            </a:lvl1pPr>
          </a:lstStyle>
          <a:p>
            <a:pPr lvl="0"/>
            <a:r>
              <a:rPr lang="fr-FR" noProof="0"/>
              <a:t>Sous-titre de votre présentation</a:t>
            </a:r>
          </a:p>
        </p:txBody>
      </p:sp>
      <p:sp>
        <p:nvSpPr>
          <p:cNvPr id="16" name="Textplatzhalter 25"/>
          <p:cNvSpPr>
            <a:spLocks noGrp="1"/>
          </p:cNvSpPr>
          <p:nvPr>
            <p:ph type="body" sz="quarter" idx="17" hasCustomPrompt="1"/>
          </p:nvPr>
        </p:nvSpPr>
        <p:spPr bwMode="gray">
          <a:xfrm>
            <a:off x="4323497" y="5034155"/>
            <a:ext cx="7266720" cy="360000"/>
          </a:xfrm>
          <a:prstGeom prst="rect">
            <a:avLst/>
          </a:prstGeom>
        </p:spPr>
        <p:txBody>
          <a:bodyPr lIns="0" tIns="72000" rIns="0" bIns="72000" anchor="ctr">
            <a:noAutofit/>
          </a:bodyPr>
          <a:lstStyle>
            <a:lvl1pPr marL="0" marR="0" indent="0" algn="r" defTabSz="1125472" rtl="0" eaLnBrk="1" fontAlgn="auto" latinLnBrk="0" hangingPunct="1">
              <a:lnSpc>
                <a:spcPct val="100000"/>
              </a:lnSpc>
              <a:spcBef>
                <a:spcPts val="0"/>
              </a:spcBef>
              <a:spcAft>
                <a:spcPts val="0"/>
              </a:spcAft>
              <a:buClrTx/>
              <a:buSzTx/>
              <a:buFont typeface="Arial" panose="020B0604020202020204" pitchFamily="34" charset="0"/>
              <a:buNone/>
              <a:tabLst/>
              <a:defRPr sz="1723" i="0">
                <a:solidFill>
                  <a:schemeClr val="bg1"/>
                </a:solidFill>
                <a:latin typeface="+mj-lt"/>
              </a:defRPr>
            </a:lvl1pPr>
          </a:lstStyle>
          <a:p>
            <a:pPr lvl="0"/>
            <a:r>
              <a:rPr lang="fr-FR" noProof="0"/>
              <a:t>Date | Auteur | Diffusion</a:t>
            </a:r>
          </a:p>
        </p:txBody>
      </p:sp>
      <p:pic>
        <p:nvPicPr>
          <p:cNvPr id="13" name="Image 12"/>
          <p:cNvPicPr>
            <a:picLocks noChangeAspect="1"/>
          </p:cNvPicPr>
          <p:nvPr userDrawn="1"/>
        </p:nvPicPr>
        <p:blipFill>
          <a:blip r:embed="rId3" cstate="screen">
            <a:clrChange>
              <a:clrFrom>
                <a:srgbClr val="503078"/>
              </a:clrFrom>
              <a:clrTo>
                <a:srgbClr val="503078">
                  <a:alpha val="0"/>
                </a:srgbClr>
              </a:clrTo>
            </a:clrChange>
            <a:extLst>
              <a:ext uri="{28A0092B-C50C-407E-A947-70E740481C1C}">
                <a14:useLocalDpi xmlns:a14="http://schemas.microsoft.com/office/drawing/2010/main"/>
              </a:ext>
            </a:extLst>
          </a:blip>
          <a:stretch>
            <a:fillRect/>
          </a:stretch>
        </p:blipFill>
        <p:spPr>
          <a:xfrm>
            <a:off x="7893040" y="889154"/>
            <a:ext cx="3963600" cy="913182"/>
          </a:xfrm>
          <a:prstGeom prst="rect">
            <a:avLst/>
          </a:prstGeom>
        </p:spPr>
      </p:pic>
    </p:spTree>
    <p:extLst>
      <p:ext uri="{BB962C8B-B14F-4D97-AF65-F5344CB8AC3E}">
        <p14:creationId xmlns:p14="http://schemas.microsoft.com/office/powerpoint/2010/main" val="4178124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25354" y="404665"/>
            <a:ext cx="11342769" cy="863748"/>
          </a:xfrm>
        </p:spPr>
        <p:txBody>
          <a:bodyPr lIns="108000" tIns="0" rIns="108000" bIns="0"/>
          <a:lstStyle>
            <a:lvl1pPr>
              <a:defRPr sz="2708" baseline="0">
                <a:solidFill>
                  <a:schemeClr val="bg2"/>
                </a:solidFill>
              </a:defRPr>
            </a:lvl1pPr>
          </a:lstStyle>
          <a:p>
            <a:r>
              <a:rPr lang="fr-FR"/>
              <a:t>Compléter avec un titre ici qui porte votre message sur deux lignes au maximum pour des raisons de lisibilité</a:t>
            </a:r>
            <a:endParaRPr lang="fr-FR" noProof="0"/>
          </a:p>
        </p:txBody>
      </p:sp>
      <p:sp>
        <p:nvSpPr>
          <p:cNvPr id="5" name="Text Placeholder 8"/>
          <p:cNvSpPr>
            <a:spLocks noGrp="1"/>
          </p:cNvSpPr>
          <p:nvPr>
            <p:ph type="body" sz="quarter" idx="13" hasCustomPrompt="1"/>
          </p:nvPr>
        </p:nvSpPr>
        <p:spPr>
          <a:xfrm>
            <a:off x="425354" y="144314"/>
            <a:ext cx="11342769" cy="260350"/>
          </a:xfrm>
          <a:prstGeom prst="rect">
            <a:avLst/>
          </a:prstGeom>
        </p:spPr>
        <p:txBody>
          <a:bodyPr lIns="108000" tIns="0" rIns="108000" bIns="0" anchor="b"/>
          <a:lstStyle>
            <a:lvl1pPr>
              <a:spcBef>
                <a:spcPts val="0"/>
              </a:spcBef>
              <a:defRPr sz="1231" i="0" cap="all" baseline="0">
                <a:solidFill>
                  <a:schemeClr val="accent4"/>
                </a:solidFill>
                <a:latin typeface="+mj-lt"/>
              </a:defRPr>
            </a:lvl1pPr>
            <a:lvl2pPr>
              <a:defRPr sz="1231"/>
            </a:lvl2pPr>
          </a:lstStyle>
          <a:p>
            <a:pPr lvl="0"/>
            <a:r>
              <a:rPr lang="fr-FR" noProof="0"/>
              <a:t>Insérer un surtitre ici – il ne doit pas dépasser 1 ligne</a:t>
            </a:r>
          </a:p>
        </p:txBody>
      </p:sp>
    </p:spTree>
    <p:extLst>
      <p:ext uri="{BB962C8B-B14F-4D97-AF65-F5344CB8AC3E}">
        <p14:creationId xmlns:p14="http://schemas.microsoft.com/office/powerpoint/2010/main" val="1412648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Headline only">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25354" y="404665"/>
            <a:ext cx="11342769" cy="863748"/>
          </a:xfrm>
        </p:spPr>
        <p:txBody>
          <a:bodyPr lIns="108000" tIns="0" rIns="108000" bIns="0"/>
          <a:lstStyle>
            <a:lvl1pPr>
              <a:defRPr sz="2708" baseline="0">
                <a:solidFill>
                  <a:schemeClr val="bg1"/>
                </a:solidFill>
              </a:defRPr>
            </a:lvl1pPr>
          </a:lstStyle>
          <a:p>
            <a:r>
              <a:rPr lang="fr-FR"/>
              <a:t>Compléter avec un titre ici qui porte votre message sur deux lignes au maximum pour des raisons de lisibilité</a:t>
            </a:r>
            <a:endParaRPr lang="fr-FR" noProof="0"/>
          </a:p>
        </p:txBody>
      </p:sp>
      <p:sp>
        <p:nvSpPr>
          <p:cNvPr id="5" name="Text Placeholder 8"/>
          <p:cNvSpPr>
            <a:spLocks noGrp="1"/>
          </p:cNvSpPr>
          <p:nvPr>
            <p:ph type="body" sz="quarter" idx="13" hasCustomPrompt="1"/>
          </p:nvPr>
        </p:nvSpPr>
        <p:spPr>
          <a:xfrm>
            <a:off x="425354" y="144314"/>
            <a:ext cx="11342769" cy="260350"/>
          </a:xfrm>
          <a:prstGeom prst="rect">
            <a:avLst/>
          </a:prstGeom>
        </p:spPr>
        <p:txBody>
          <a:bodyPr lIns="108000" tIns="0" rIns="108000" bIns="0" anchor="b"/>
          <a:lstStyle>
            <a:lvl1pPr>
              <a:spcBef>
                <a:spcPts val="0"/>
              </a:spcBef>
              <a:defRPr sz="1231" i="0" cap="all" baseline="0">
                <a:solidFill>
                  <a:schemeClr val="bg1"/>
                </a:solidFill>
                <a:latin typeface="+mj-lt"/>
              </a:defRPr>
            </a:lvl1pPr>
            <a:lvl2pPr>
              <a:defRPr sz="1231"/>
            </a:lvl2pPr>
          </a:lstStyle>
          <a:p>
            <a:pPr lvl="0"/>
            <a:r>
              <a:rPr lang="fr-FR" noProof="0"/>
              <a:t>Insérer un surtitre ici – il ne doit pas dépasser 1 ligne</a:t>
            </a:r>
          </a:p>
        </p:txBody>
      </p:sp>
      <p:sp>
        <p:nvSpPr>
          <p:cNvPr id="7" name="Rectangle 6"/>
          <p:cNvSpPr/>
          <p:nvPr userDrawn="1"/>
        </p:nvSpPr>
        <p:spPr>
          <a:xfrm>
            <a:off x="9286508" y="6487348"/>
            <a:ext cx="2004177" cy="262829"/>
          </a:xfrm>
          <a:prstGeom prst="rect">
            <a:avLst/>
          </a:prstGeom>
        </p:spPr>
        <p:txBody>
          <a:bodyPr wrap="square" anchor="ctr">
            <a:spAutoFit/>
          </a:bodyPr>
          <a:lstStyle/>
          <a:p>
            <a:pPr lvl="0" algn="r">
              <a:spcBef>
                <a:spcPts val="492"/>
              </a:spcBef>
              <a:buClr>
                <a:srgbClr val="660066"/>
              </a:buClr>
            </a:pPr>
            <a:r>
              <a:rPr lang="fr-FR" sz="1108" noProof="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 WAVESTONE</a:t>
            </a:r>
          </a:p>
        </p:txBody>
      </p:sp>
      <p:sp>
        <p:nvSpPr>
          <p:cNvPr id="9" name="Textfeld 6"/>
          <p:cNvSpPr txBox="1"/>
          <p:nvPr userDrawn="1"/>
        </p:nvSpPr>
        <p:spPr bwMode="gray">
          <a:xfrm>
            <a:off x="11324891" y="6533519"/>
            <a:ext cx="443077" cy="170496"/>
          </a:xfrm>
          <a:prstGeom prst="rect">
            <a:avLst/>
          </a:prstGeom>
          <a:noFill/>
        </p:spPr>
        <p:txBody>
          <a:bodyPr wrap="square" lIns="0" tIns="0" rIns="0" bIns="0" rtlCol="0" anchor="ctr" anchorCtr="0">
            <a:spAutoFit/>
          </a:bodyPr>
          <a:lstStyle/>
          <a:p>
            <a:pPr marL="0" marR="0" indent="0" algn="r" defTabSz="1125472" rtl="0" eaLnBrk="1" fontAlgn="auto" latinLnBrk="0" hangingPunct="1">
              <a:lnSpc>
                <a:spcPct val="100000"/>
              </a:lnSpc>
              <a:spcBef>
                <a:spcPts val="0"/>
              </a:spcBef>
              <a:spcAft>
                <a:spcPts val="0"/>
              </a:spcAft>
              <a:buClrTx/>
              <a:buSzTx/>
              <a:buFontTx/>
              <a:buNone/>
              <a:tabLst/>
              <a:defRPr/>
            </a:pPr>
            <a:fld id="{5152254E-7EB4-45E4-904F-3575BFE2F20B}" type="slidenum">
              <a:rPr lang="en-GB" sz="1108" noProof="0" smtClean="0">
                <a:solidFill>
                  <a:schemeClr val="bg2">
                    <a:lumMod val="40000"/>
                    <a:lumOff val="60000"/>
                  </a:schemeClr>
                </a:solidFill>
              </a:rPr>
              <a:pPr marL="0" marR="0" indent="0" algn="r" defTabSz="1125472" rtl="0" eaLnBrk="1" fontAlgn="auto" latinLnBrk="0" hangingPunct="1">
                <a:lnSpc>
                  <a:spcPct val="100000"/>
                </a:lnSpc>
                <a:spcBef>
                  <a:spcPts val="0"/>
                </a:spcBef>
                <a:spcAft>
                  <a:spcPts val="0"/>
                </a:spcAft>
                <a:buClrTx/>
                <a:buSzTx/>
                <a:buFontTx/>
                <a:buNone/>
                <a:tabLst/>
                <a:defRPr/>
              </a:pPr>
              <a:t>‹#›</a:t>
            </a:fld>
            <a:endParaRPr lang="en-GB" sz="1108" noProof="0">
              <a:solidFill>
                <a:schemeClr val="bg2">
                  <a:lumMod val="40000"/>
                  <a:lumOff val="60000"/>
                </a:schemeClr>
              </a:solidFill>
            </a:endParaRPr>
          </a:p>
        </p:txBody>
      </p:sp>
    </p:spTree>
    <p:extLst>
      <p:ext uri="{BB962C8B-B14F-4D97-AF65-F5344CB8AC3E}">
        <p14:creationId xmlns:p14="http://schemas.microsoft.com/office/powerpoint/2010/main" val="1861276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354" y="404665"/>
            <a:ext cx="11342769" cy="863748"/>
          </a:xfrm>
        </p:spPr>
        <p:txBody>
          <a:bodyPr lIns="108000" tIns="0" rIns="108000" bIns="0"/>
          <a:lstStyle>
            <a:lvl1pPr>
              <a:defRPr sz="2708" baseline="0">
                <a:solidFill>
                  <a:schemeClr val="bg2"/>
                </a:solidFill>
              </a:defRPr>
            </a:lvl1pPr>
          </a:lstStyle>
          <a:p>
            <a:r>
              <a:rPr lang="fr-FR"/>
              <a:t>Compléter avec un titre ici qui porte votre message sur deux lignes au maximum pour des raisons de lisibilité</a:t>
            </a:r>
            <a:endParaRPr lang="fr-FR" noProof="0"/>
          </a:p>
        </p:txBody>
      </p:sp>
      <p:sp>
        <p:nvSpPr>
          <p:cNvPr id="9" name="Text Placeholder 8"/>
          <p:cNvSpPr>
            <a:spLocks noGrp="1"/>
          </p:cNvSpPr>
          <p:nvPr>
            <p:ph type="body" sz="quarter" idx="13" hasCustomPrompt="1"/>
          </p:nvPr>
        </p:nvSpPr>
        <p:spPr>
          <a:xfrm>
            <a:off x="425354" y="144314"/>
            <a:ext cx="11342769" cy="260350"/>
          </a:xfrm>
          <a:prstGeom prst="rect">
            <a:avLst/>
          </a:prstGeom>
        </p:spPr>
        <p:txBody>
          <a:bodyPr lIns="108000" tIns="0" rIns="108000" bIns="0" anchor="b"/>
          <a:lstStyle>
            <a:lvl1pPr>
              <a:spcBef>
                <a:spcPts val="0"/>
              </a:spcBef>
              <a:defRPr sz="1231" i="0" cap="all" baseline="0">
                <a:solidFill>
                  <a:schemeClr val="accent4"/>
                </a:solidFill>
                <a:latin typeface="+mj-lt"/>
              </a:defRPr>
            </a:lvl1pPr>
            <a:lvl2pPr>
              <a:defRPr sz="1231"/>
            </a:lvl2pPr>
          </a:lstStyle>
          <a:p>
            <a:pPr lvl="0"/>
            <a:r>
              <a:rPr lang="fr-FR" noProof="0"/>
              <a:t>Insérer un surtitre ici – il ne doit pas dépasser 1 ligne</a:t>
            </a:r>
          </a:p>
        </p:txBody>
      </p:sp>
      <p:sp>
        <p:nvSpPr>
          <p:cNvPr id="4" name="Espace réservé du contenu 3"/>
          <p:cNvSpPr>
            <a:spLocks noGrp="1"/>
          </p:cNvSpPr>
          <p:nvPr>
            <p:ph sz="quarter" idx="14" hasCustomPrompt="1"/>
          </p:nvPr>
        </p:nvSpPr>
        <p:spPr>
          <a:xfrm>
            <a:off x="425354" y="1268418"/>
            <a:ext cx="11342769" cy="4968875"/>
          </a:xfrm>
          <a:prstGeom prst="rect">
            <a:avLst/>
          </a:prstGeom>
        </p:spPr>
        <p:txBody>
          <a:bodyPr lIns="108000" tIns="108000" rIns="108000" bIns="108000"/>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lgn="just">
              <a:defRPr>
                <a:solidFill>
                  <a:schemeClr val="tx1"/>
                </a:solidFill>
              </a:defRPr>
            </a:lvl6pPr>
            <a:lvl7pPr algn="just">
              <a:defRPr>
                <a:solidFill>
                  <a:schemeClr val="tx1"/>
                </a:solidFill>
              </a:defRPr>
            </a:lvl7pPr>
            <a:lvl8pPr algn="just">
              <a:defRPr>
                <a:solidFill>
                  <a:schemeClr val="tx1"/>
                </a:solidFill>
              </a:defRPr>
            </a:lvl8pPr>
            <a:lvl9pPr algn="just">
              <a:defRPr>
                <a:solidFill>
                  <a:schemeClr val="tx1"/>
                </a:solidFill>
              </a:defRPr>
            </a:lvl9pPr>
          </a:lstStyle>
          <a:p>
            <a:pPr lvl="0"/>
            <a:r>
              <a:rPr lang="fr-FR"/>
              <a:t>Niveau 1 - </a:t>
            </a:r>
            <a:r>
              <a:rPr lang="fr-FR">
                <a:solidFill>
                  <a:srgbClr val="503078"/>
                </a:solidFill>
              </a:rPr>
              <a:t>Pour passer au niveau suivant, faire Shift + Alt + flèche droite </a:t>
            </a:r>
            <a:endParaRPr lang="fr-FR"/>
          </a:p>
          <a:p>
            <a:pPr lvl="1"/>
            <a:r>
              <a:rPr lang="fr-FR"/>
              <a:t>Niveau 2</a:t>
            </a:r>
          </a:p>
          <a:p>
            <a:pPr lvl="2"/>
            <a:r>
              <a:rPr lang="fr-FR"/>
              <a:t>Niveau 3</a:t>
            </a:r>
          </a:p>
          <a:p>
            <a:pPr lvl="3"/>
            <a:r>
              <a:rPr lang="fr-FR"/>
              <a:t>Niveau 4</a:t>
            </a:r>
          </a:p>
          <a:p>
            <a:pPr lvl="4"/>
            <a:r>
              <a:rPr lang="fr-FR"/>
              <a:t>Niveau 5</a:t>
            </a:r>
          </a:p>
          <a:p>
            <a:pPr lvl="5"/>
            <a:r>
              <a:rPr lang="fr-FR"/>
              <a:t>Niveau 6</a:t>
            </a:r>
          </a:p>
          <a:p>
            <a:pPr lvl="6"/>
            <a:r>
              <a:rPr lang="fr-FR"/>
              <a:t>Niveau 7</a:t>
            </a:r>
          </a:p>
          <a:p>
            <a:pPr lvl="7"/>
            <a:r>
              <a:rPr lang="fr-FR" noProof="0"/>
              <a:t>Nive</a:t>
            </a:r>
            <a:r>
              <a:rPr lang="fr-FR"/>
              <a:t>au 8</a:t>
            </a:r>
          </a:p>
          <a:p>
            <a:pPr lvl="8"/>
            <a:r>
              <a:rPr lang="fr-FR"/>
              <a:t>Niveau 9</a:t>
            </a:r>
          </a:p>
        </p:txBody>
      </p:sp>
    </p:spTree>
    <p:extLst>
      <p:ext uri="{BB962C8B-B14F-4D97-AF65-F5344CB8AC3E}">
        <p14:creationId xmlns:p14="http://schemas.microsoft.com/office/powerpoint/2010/main" val="302531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lat Text left + Text right">
    <p:spTree>
      <p:nvGrpSpPr>
        <p:cNvPr id="1" name=""/>
        <p:cNvGrpSpPr/>
        <p:nvPr/>
      </p:nvGrpSpPr>
      <p:grpSpPr>
        <a:xfrm>
          <a:off x="0" y="0"/>
          <a:ext cx="0" cy="0"/>
          <a:chOff x="0" y="0"/>
          <a:chExt cx="0" cy="0"/>
        </a:xfrm>
      </p:grpSpPr>
      <p:sp>
        <p:nvSpPr>
          <p:cNvPr id="6" name="Content Placeholder 4"/>
          <p:cNvSpPr>
            <a:spLocks noGrp="1"/>
          </p:cNvSpPr>
          <p:nvPr>
            <p:ph sz="quarter" idx="14" hasCustomPrompt="1"/>
          </p:nvPr>
        </p:nvSpPr>
        <p:spPr>
          <a:xfrm>
            <a:off x="416544" y="1268413"/>
            <a:ext cx="5502209" cy="4968000"/>
          </a:xfrm>
          <a:prstGeom prst="rect">
            <a:avLst/>
          </a:prstGeom>
          <a:solidFill>
            <a:srgbClr val="F4F3F0"/>
          </a:solidFill>
        </p:spPr>
        <p:txBody>
          <a:bodyPr lIns="108000" tIns="108000" rIns="108000" bIns="108000"/>
          <a:lstStyle>
            <a:lvl1pPr marL="0" marR="0" indent="0" algn="just" defTabSz="1125472" rtl="0" eaLnBrk="1" fontAlgn="auto" latinLnBrk="0" hangingPunct="1">
              <a:lnSpc>
                <a:spcPct val="100000"/>
              </a:lnSpc>
              <a:spcBef>
                <a:spcPts val="2215"/>
              </a:spcBef>
              <a:spcAft>
                <a:spcPts val="0"/>
              </a:spcAft>
              <a:buClrTx/>
              <a:buSzTx/>
              <a:buFont typeface="Arial" panose="020B0604020202020204" pitchFamily="34" charset="0"/>
              <a:buNone/>
              <a:tabLst/>
              <a:defRPr>
                <a:solidFill>
                  <a:schemeClr val="bg2"/>
                </a:solidFill>
              </a:defRPr>
            </a:lvl1pPr>
            <a:lvl2pPr marL="441591" marR="0" indent="-441591" algn="just" defTabSz="1125472" rtl="0" eaLnBrk="1" fontAlgn="auto" latinLnBrk="0" hangingPunct="1">
              <a:lnSpc>
                <a:spcPct val="100000"/>
              </a:lnSpc>
              <a:spcBef>
                <a:spcPts val="1723"/>
              </a:spcBef>
              <a:spcAft>
                <a:spcPts val="0"/>
              </a:spcAft>
              <a:buClr>
                <a:srgbClr val="503078"/>
              </a:buClr>
              <a:buSzTx/>
              <a:buFont typeface="Tempus Sans ITC" panose="04020404030D07020202" pitchFamily="82" charset="0"/>
              <a:buChar char="/"/>
              <a:tabLst/>
              <a:defRPr>
                <a:solidFill>
                  <a:schemeClr val="tx1"/>
                </a:solidFill>
              </a:defRPr>
            </a:lvl2pPr>
            <a:lvl3pPr marL="443099" marR="0" indent="0" algn="just" defTabSz="1125472" rtl="0" eaLnBrk="1" fontAlgn="auto" latinLnBrk="0" hangingPunct="1">
              <a:lnSpc>
                <a:spcPct val="100000"/>
              </a:lnSpc>
              <a:spcBef>
                <a:spcPts val="738"/>
              </a:spcBef>
              <a:spcAft>
                <a:spcPts val="0"/>
              </a:spcAft>
              <a:buClrTx/>
              <a:buSzTx/>
              <a:buFontTx/>
              <a:buNone/>
              <a:tabLst/>
              <a:defRPr>
                <a:solidFill>
                  <a:schemeClr val="tx1"/>
                </a:solidFill>
              </a:defRPr>
            </a:lvl3pPr>
            <a:lvl4pPr marL="797578" marR="0" indent="-354479" algn="just" defTabSz="1125472" rtl="0" eaLnBrk="1" fontAlgn="auto" latinLnBrk="0" hangingPunct="1">
              <a:lnSpc>
                <a:spcPct val="100000"/>
              </a:lnSpc>
              <a:spcBef>
                <a:spcPts val="738"/>
              </a:spcBef>
              <a:spcAft>
                <a:spcPts val="0"/>
              </a:spcAft>
              <a:buClr>
                <a:srgbClr val="503078"/>
              </a:buClr>
              <a:buSzTx/>
              <a:buFont typeface="Tahoma" panose="020B0604030504040204" pitchFamily="34" charset="0"/>
              <a:buChar char="›"/>
              <a:tabLst/>
              <a:defRPr>
                <a:solidFill>
                  <a:schemeClr val="tx1"/>
                </a:solidFill>
              </a:defRPr>
            </a:lvl4pPr>
            <a:lvl5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5pPr>
            <a:lvl6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6pPr>
            <a:lvl7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7pPr>
            <a:lvl8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8pPr>
            <a:lvl9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9pPr>
          </a:lstStyle>
          <a:p>
            <a:pPr marL="0" marR="0" lvl="0" indent="0" algn="just" defTabSz="1125472" rtl="0" eaLnBrk="1" fontAlgn="auto" latinLnBrk="0" hangingPunct="1">
              <a:lnSpc>
                <a:spcPct val="100000"/>
              </a:lnSpc>
              <a:spcBef>
                <a:spcPts val="2215"/>
              </a:spcBef>
              <a:spcAft>
                <a:spcPts val="0"/>
              </a:spcAft>
              <a:buClrTx/>
              <a:buSzTx/>
              <a:buFont typeface="Arial" panose="020B0604020202020204" pitchFamily="34" charset="0"/>
              <a:buNone/>
              <a:tabLst/>
              <a:defRPr/>
            </a:pPr>
            <a:r>
              <a:rPr kumimoji="0" lang="fr-FR" sz="1969" b="0" i="0" u="none" strike="noStrike" kern="1200" cap="none" spc="0" normalizeH="0" baseline="0" noProof="0">
                <a:ln>
                  <a:noFill/>
                </a:ln>
                <a:solidFill>
                  <a:srgbClr val="503078"/>
                </a:solidFill>
                <a:effectLst/>
                <a:uLnTx/>
                <a:uFillTx/>
                <a:latin typeface="+mn-lt"/>
                <a:ea typeface="+mn-ea"/>
                <a:cs typeface="+mn-cs"/>
              </a:rPr>
              <a:t>Niveau 1 - Pour passer au niveau suivant, faire Shift + Alt + flèche droite </a:t>
            </a:r>
          </a:p>
          <a:p>
            <a:pPr marL="441591" marR="0" lvl="1" indent="-441591" algn="just" defTabSz="1125472" rtl="0" eaLnBrk="1" fontAlgn="auto" latinLnBrk="0" hangingPunct="1">
              <a:lnSpc>
                <a:spcPct val="100000"/>
              </a:lnSpc>
              <a:spcBef>
                <a:spcPts val="1723"/>
              </a:spcBef>
              <a:spcAft>
                <a:spcPts val="0"/>
              </a:spcAft>
              <a:buClr>
                <a:srgbClr val="503078"/>
              </a:buClr>
              <a:buSzTx/>
              <a:buFont typeface="Tempus Sans ITC" panose="04020404030D07020202" pitchFamily="82" charset="0"/>
              <a:buChar char="/"/>
              <a:tabLst/>
              <a:defRPr/>
            </a:pPr>
            <a:r>
              <a:rPr kumimoji="0" lang="fr-FR" sz="1723" b="0" i="0" u="none" strike="noStrike" kern="1200" cap="none" spc="0" normalizeH="0" baseline="0" noProof="0">
                <a:ln>
                  <a:noFill/>
                </a:ln>
                <a:solidFill>
                  <a:srgbClr val="5F5F5F"/>
                </a:solidFill>
                <a:effectLst/>
                <a:uLnTx/>
                <a:uFillTx/>
                <a:latin typeface="+mn-lt"/>
                <a:ea typeface="+mn-ea"/>
                <a:cs typeface="+mn-cs"/>
              </a:rPr>
              <a:t>Niveau 2</a:t>
            </a:r>
          </a:p>
          <a:p>
            <a:pPr marL="443099" marR="0" lvl="2" indent="0" algn="just" defTabSz="1125472" rtl="0" eaLnBrk="1" fontAlgn="auto" latinLnBrk="0" hangingPunct="1">
              <a:lnSpc>
                <a:spcPct val="100000"/>
              </a:lnSpc>
              <a:spcBef>
                <a:spcPts val="738"/>
              </a:spcBef>
              <a:spcAft>
                <a:spcPts val="0"/>
              </a:spcAft>
              <a:buClrTx/>
              <a:buSzTx/>
              <a:buFontTx/>
              <a:buNone/>
              <a:tabLst/>
              <a:defRPr/>
            </a:pPr>
            <a:r>
              <a:rPr kumimoji="0" lang="fr-FR" sz="1723" b="0" i="0" u="none" strike="noStrike" kern="1200" cap="none" spc="0" normalizeH="0" baseline="0" noProof="0">
                <a:ln>
                  <a:noFill/>
                </a:ln>
                <a:solidFill>
                  <a:srgbClr val="5F5F5F"/>
                </a:solidFill>
                <a:effectLst/>
                <a:uLnTx/>
                <a:uFillTx/>
                <a:latin typeface="+mn-lt"/>
                <a:ea typeface="+mn-ea"/>
                <a:cs typeface="+mn-cs"/>
              </a:rPr>
              <a:t>Niveau 3</a:t>
            </a:r>
          </a:p>
          <a:p>
            <a:pPr marL="797578" marR="0" lvl="3" indent="-354479" algn="just" defTabSz="1125472" rtl="0" eaLnBrk="1" fontAlgn="auto" latinLnBrk="0" hangingPunct="1">
              <a:lnSpc>
                <a:spcPct val="100000"/>
              </a:lnSpc>
              <a:spcBef>
                <a:spcPts val="738"/>
              </a:spcBef>
              <a:spcAft>
                <a:spcPts val="0"/>
              </a:spcAft>
              <a:buClr>
                <a:srgbClr val="503078"/>
              </a:buClr>
              <a:buSzTx/>
              <a:buFont typeface="Tahoma" panose="020B0604030504040204" pitchFamily="34" charset="0"/>
              <a:buChar char="›"/>
              <a:tabLst/>
              <a:defRPr/>
            </a:pPr>
            <a:r>
              <a:rPr kumimoji="0" lang="fr-FR" sz="1477" b="0" i="0" u="none" strike="noStrike" kern="1200" cap="none" spc="0" normalizeH="0" baseline="0" noProof="0">
                <a:ln>
                  <a:noFill/>
                </a:ln>
                <a:solidFill>
                  <a:srgbClr val="5F5F5F"/>
                </a:solidFill>
                <a:effectLst/>
                <a:uLnTx/>
                <a:uFillTx/>
                <a:latin typeface="+mn-lt"/>
                <a:ea typeface="+mn-ea"/>
                <a:cs typeface="+mn-cs"/>
              </a:rPr>
              <a:t>Niveau 4</a:t>
            </a:r>
          </a:p>
          <a:p>
            <a:pPr marL="1107748" marR="0" lvl="4"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5</a:t>
            </a:r>
          </a:p>
          <a:p>
            <a:pPr marL="1107748" marR="0" lvl="5"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6</a:t>
            </a:r>
          </a:p>
          <a:p>
            <a:pPr marL="1107748" marR="0" lvl="6"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7</a:t>
            </a:r>
          </a:p>
          <a:p>
            <a:pPr marL="1107748" marR="0" lvl="7"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8</a:t>
            </a:r>
          </a:p>
          <a:p>
            <a:pPr marL="1107748" marR="0" lvl="8"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9</a:t>
            </a:r>
          </a:p>
        </p:txBody>
      </p:sp>
      <p:sp>
        <p:nvSpPr>
          <p:cNvPr id="9" name="Content Placeholder 4"/>
          <p:cNvSpPr>
            <a:spLocks noGrp="1"/>
          </p:cNvSpPr>
          <p:nvPr>
            <p:ph sz="quarter" idx="15" hasCustomPrompt="1"/>
          </p:nvPr>
        </p:nvSpPr>
        <p:spPr>
          <a:xfrm>
            <a:off x="6265810" y="1268413"/>
            <a:ext cx="5502209" cy="4968000"/>
          </a:xfrm>
          <a:prstGeom prst="rect">
            <a:avLst/>
          </a:prstGeom>
        </p:spPr>
        <p:txBody>
          <a:bodyPr lIns="108000" tIns="108000" rIns="108000" bIns="108000"/>
          <a:lstStyle>
            <a:lvl1pPr marL="0" marR="0" indent="0" algn="just" defTabSz="1125472" rtl="0" eaLnBrk="1" fontAlgn="auto" latinLnBrk="0" hangingPunct="1">
              <a:lnSpc>
                <a:spcPct val="100000"/>
              </a:lnSpc>
              <a:spcBef>
                <a:spcPts val="2215"/>
              </a:spcBef>
              <a:spcAft>
                <a:spcPts val="0"/>
              </a:spcAft>
              <a:buClrTx/>
              <a:buSzTx/>
              <a:buFont typeface="Arial" panose="020B0604020202020204" pitchFamily="34" charset="0"/>
              <a:buNone/>
              <a:tabLst/>
              <a:defRPr>
                <a:solidFill>
                  <a:schemeClr val="bg2"/>
                </a:solidFill>
              </a:defRPr>
            </a:lvl1pPr>
            <a:lvl2pPr marL="441591" marR="0" indent="-441591" algn="just" defTabSz="1125472" rtl="0" eaLnBrk="1" fontAlgn="auto" latinLnBrk="0" hangingPunct="1">
              <a:lnSpc>
                <a:spcPct val="100000"/>
              </a:lnSpc>
              <a:spcBef>
                <a:spcPts val="1723"/>
              </a:spcBef>
              <a:spcAft>
                <a:spcPts val="0"/>
              </a:spcAft>
              <a:buClr>
                <a:srgbClr val="503078"/>
              </a:buClr>
              <a:buSzTx/>
              <a:buFont typeface="Tempus Sans ITC" panose="04020404030D07020202" pitchFamily="82" charset="0"/>
              <a:buChar char="/"/>
              <a:tabLst/>
              <a:defRPr>
                <a:solidFill>
                  <a:schemeClr val="tx1"/>
                </a:solidFill>
              </a:defRPr>
            </a:lvl2pPr>
            <a:lvl3pPr marL="443099" marR="0" indent="0" algn="just" defTabSz="1125472" rtl="0" eaLnBrk="1" fontAlgn="auto" latinLnBrk="0" hangingPunct="1">
              <a:lnSpc>
                <a:spcPct val="100000"/>
              </a:lnSpc>
              <a:spcBef>
                <a:spcPts val="738"/>
              </a:spcBef>
              <a:spcAft>
                <a:spcPts val="0"/>
              </a:spcAft>
              <a:buClrTx/>
              <a:buSzTx/>
              <a:buFontTx/>
              <a:buNone/>
              <a:tabLst/>
              <a:defRPr>
                <a:solidFill>
                  <a:schemeClr val="tx1"/>
                </a:solidFill>
              </a:defRPr>
            </a:lvl3pPr>
            <a:lvl4pPr marL="797578" marR="0" indent="-354479" algn="just" defTabSz="1125472" rtl="0" eaLnBrk="1" fontAlgn="auto" latinLnBrk="0" hangingPunct="1">
              <a:lnSpc>
                <a:spcPct val="100000"/>
              </a:lnSpc>
              <a:spcBef>
                <a:spcPts val="738"/>
              </a:spcBef>
              <a:spcAft>
                <a:spcPts val="0"/>
              </a:spcAft>
              <a:buClr>
                <a:srgbClr val="503078"/>
              </a:buClr>
              <a:buSzTx/>
              <a:buFont typeface="Tahoma" panose="020B0604030504040204" pitchFamily="34" charset="0"/>
              <a:buChar char="›"/>
              <a:tabLst/>
              <a:defRPr>
                <a:solidFill>
                  <a:schemeClr val="tx1"/>
                </a:solidFill>
              </a:defRPr>
            </a:lvl4pPr>
            <a:lvl5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5pPr>
            <a:lvl6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6pPr>
            <a:lvl7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7pPr>
            <a:lvl8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8pPr>
            <a:lvl9pPr marL="1107748" marR="0"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solidFill>
                  <a:schemeClr val="tx1"/>
                </a:solidFill>
              </a:defRPr>
            </a:lvl9pPr>
          </a:lstStyle>
          <a:p>
            <a:pPr marL="0" marR="0" lvl="0" indent="0" algn="just" defTabSz="1125472" rtl="0" eaLnBrk="1" fontAlgn="auto" latinLnBrk="0" hangingPunct="1">
              <a:lnSpc>
                <a:spcPct val="100000"/>
              </a:lnSpc>
              <a:spcBef>
                <a:spcPts val="2215"/>
              </a:spcBef>
              <a:spcAft>
                <a:spcPts val="0"/>
              </a:spcAft>
              <a:buClrTx/>
              <a:buSzTx/>
              <a:buFont typeface="Arial" panose="020B0604020202020204" pitchFamily="34" charset="0"/>
              <a:buNone/>
              <a:tabLst/>
              <a:defRPr/>
            </a:pPr>
            <a:r>
              <a:rPr kumimoji="0" lang="fr-FR" sz="1969" b="0" i="0" u="none" strike="noStrike" kern="1200" cap="none" spc="0" normalizeH="0" baseline="0" noProof="0">
                <a:ln>
                  <a:noFill/>
                </a:ln>
                <a:solidFill>
                  <a:srgbClr val="503078"/>
                </a:solidFill>
                <a:effectLst/>
                <a:uLnTx/>
                <a:uFillTx/>
                <a:latin typeface="+mn-lt"/>
                <a:ea typeface="+mn-ea"/>
                <a:cs typeface="+mn-cs"/>
              </a:rPr>
              <a:t>Niveau 1 - Pour passer au niveau suivant, faire Shift + Alt + flèche droite </a:t>
            </a:r>
          </a:p>
          <a:p>
            <a:pPr marL="441591" marR="0" lvl="1" indent="-441591" algn="just" defTabSz="1125472" rtl="0" eaLnBrk="1" fontAlgn="auto" latinLnBrk="0" hangingPunct="1">
              <a:lnSpc>
                <a:spcPct val="100000"/>
              </a:lnSpc>
              <a:spcBef>
                <a:spcPts val="1723"/>
              </a:spcBef>
              <a:spcAft>
                <a:spcPts val="0"/>
              </a:spcAft>
              <a:buClr>
                <a:srgbClr val="503078"/>
              </a:buClr>
              <a:buSzTx/>
              <a:buFont typeface="Tempus Sans ITC" panose="04020404030D07020202" pitchFamily="82" charset="0"/>
              <a:buChar char="/"/>
              <a:tabLst/>
              <a:defRPr/>
            </a:pPr>
            <a:r>
              <a:rPr kumimoji="0" lang="fr-FR" sz="1723" b="0" i="0" u="none" strike="noStrike" kern="1200" cap="none" spc="0" normalizeH="0" baseline="0" noProof="0">
                <a:ln>
                  <a:noFill/>
                </a:ln>
                <a:solidFill>
                  <a:srgbClr val="5F5F5F"/>
                </a:solidFill>
                <a:effectLst/>
                <a:uLnTx/>
                <a:uFillTx/>
                <a:latin typeface="+mn-lt"/>
                <a:ea typeface="+mn-ea"/>
                <a:cs typeface="+mn-cs"/>
              </a:rPr>
              <a:t>Niveau 2</a:t>
            </a:r>
          </a:p>
          <a:p>
            <a:pPr marL="443099" marR="0" lvl="2" indent="0" algn="just" defTabSz="1125472" rtl="0" eaLnBrk="1" fontAlgn="auto" latinLnBrk="0" hangingPunct="1">
              <a:lnSpc>
                <a:spcPct val="100000"/>
              </a:lnSpc>
              <a:spcBef>
                <a:spcPts val="738"/>
              </a:spcBef>
              <a:spcAft>
                <a:spcPts val="0"/>
              </a:spcAft>
              <a:buClrTx/>
              <a:buSzTx/>
              <a:buFontTx/>
              <a:buNone/>
              <a:tabLst/>
              <a:defRPr/>
            </a:pPr>
            <a:r>
              <a:rPr kumimoji="0" lang="fr-FR" sz="1723" b="0" i="0" u="none" strike="noStrike" kern="1200" cap="none" spc="0" normalizeH="0" baseline="0" noProof="0">
                <a:ln>
                  <a:noFill/>
                </a:ln>
                <a:solidFill>
                  <a:srgbClr val="5F5F5F"/>
                </a:solidFill>
                <a:effectLst/>
                <a:uLnTx/>
                <a:uFillTx/>
                <a:latin typeface="+mn-lt"/>
                <a:ea typeface="+mn-ea"/>
                <a:cs typeface="+mn-cs"/>
              </a:rPr>
              <a:t>Niveau 3</a:t>
            </a:r>
          </a:p>
          <a:p>
            <a:pPr marL="797578" marR="0" lvl="3" indent="-354479" algn="just" defTabSz="1125472" rtl="0" eaLnBrk="1" fontAlgn="auto" latinLnBrk="0" hangingPunct="1">
              <a:lnSpc>
                <a:spcPct val="100000"/>
              </a:lnSpc>
              <a:spcBef>
                <a:spcPts val="738"/>
              </a:spcBef>
              <a:spcAft>
                <a:spcPts val="0"/>
              </a:spcAft>
              <a:buClr>
                <a:srgbClr val="503078"/>
              </a:buClr>
              <a:buSzTx/>
              <a:buFont typeface="Tahoma" panose="020B0604030504040204" pitchFamily="34" charset="0"/>
              <a:buChar char="›"/>
              <a:tabLst/>
              <a:defRPr/>
            </a:pPr>
            <a:r>
              <a:rPr kumimoji="0" lang="fr-FR" sz="1477" b="0" i="0" u="none" strike="noStrike" kern="1200" cap="none" spc="0" normalizeH="0" baseline="0" noProof="0">
                <a:ln>
                  <a:noFill/>
                </a:ln>
                <a:solidFill>
                  <a:srgbClr val="5F5F5F"/>
                </a:solidFill>
                <a:effectLst/>
                <a:uLnTx/>
                <a:uFillTx/>
                <a:latin typeface="+mn-lt"/>
                <a:ea typeface="+mn-ea"/>
                <a:cs typeface="+mn-cs"/>
              </a:rPr>
              <a:t>Niveau 4</a:t>
            </a:r>
          </a:p>
          <a:p>
            <a:pPr marL="1107748" marR="0" lvl="4"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5</a:t>
            </a:r>
          </a:p>
          <a:p>
            <a:pPr marL="1107748" marR="0" lvl="5"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6</a:t>
            </a:r>
          </a:p>
          <a:p>
            <a:pPr marL="1107748" marR="0" lvl="6"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7</a:t>
            </a:r>
          </a:p>
          <a:p>
            <a:pPr marL="1107748" marR="0" lvl="7"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8</a:t>
            </a:r>
          </a:p>
          <a:p>
            <a:pPr marL="1107748" marR="0" lvl="8" indent="-310170" algn="just" defTabSz="1125472" rtl="0" eaLnBrk="1" fontAlgn="auto" latinLnBrk="0" hangingPunct="1">
              <a:lnSpc>
                <a:spcPct val="100000"/>
              </a:lnSpc>
              <a:spcBef>
                <a:spcPts val="615"/>
              </a:spcBef>
              <a:spcAft>
                <a:spcPts val="0"/>
              </a:spcAft>
              <a:buClr>
                <a:srgbClr val="503078"/>
              </a:buClr>
              <a:buSzTx/>
              <a:buFont typeface="Tahoma" panose="020B0604030504040204" pitchFamily="34" charset="0"/>
              <a:buChar char="»"/>
              <a:tabLst/>
              <a:defRPr/>
            </a:pPr>
            <a:r>
              <a:rPr kumimoji="0" lang="fr-FR" sz="1231" b="0" i="0" u="none" strike="noStrike" kern="1200" cap="none" spc="0" normalizeH="0" baseline="0" noProof="0">
                <a:ln>
                  <a:noFill/>
                </a:ln>
                <a:solidFill>
                  <a:srgbClr val="5F5F5F"/>
                </a:solidFill>
                <a:effectLst/>
                <a:uLnTx/>
                <a:uFillTx/>
                <a:latin typeface="+mn-lt"/>
                <a:ea typeface="+mn-ea"/>
                <a:cs typeface="+mn-cs"/>
              </a:rPr>
              <a:t>Niveau 9</a:t>
            </a:r>
          </a:p>
        </p:txBody>
      </p:sp>
      <p:sp>
        <p:nvSpPr>
          <p:cNvPr id="10" name="Title 1"/>
          <p:cNvSpPr>
            <a:spLocks noGrp="1"/>
          </p:cNvSpPr>
          <p:nvPr>
            <p:ph type="title" hasCustomPrompt="1"/>
          </p:nvPr>
        </p:nvSpPr>
        <p:spPr>
          <a:xfrm>
            <a:off x="425354" y="404665"/>
            <a:ext cx="11342769" cy="863748"/>
          </a:xfrm>
        </p:spPr>
        <p:txBody>
          <a:bodyPr lIns="108000" tIns="0" rIns="108000" bIns="0"/>
          <a:lstStyle>
            <a:lvl1pPr>
              <a:defRPr sz="2708" baseline="0">
                <a:solidFill>
                  <a:schemeClr val="bg2"/>
                </a:solidFill>
              </a:defRPr>
            </a:lvl1pPr>
          </a:lstStyle>
          <a:p>
            <a:r>
              <a:rPr lang="fr-FR"/>
              <a:t>Compléter avec un titre ici qui porte votre message sur deux lignes au maximum pour des raisons de lisibilité</a:t>
            </a:r>
            <a:endParaRPr lang="fr-FR" noProof="0"/>
          </a:p>
        </p:txBody>
      </p:sp>
      <p:sp>
        <p:nvSpPr>
          <p:cNvPr id="12" name="Text Placeholder 8"/>
          <p:cNvSpPr>
            <a:spLocks noGrp="1"/>
          </p:cNvSpPr>
          <p:nvPr>
            <p:ph type="body" sz="quarter" idx="13" hasCustomPrompt="1"/>
          </p:nvPr>
        </p:nvSpPr>
        <p:spPr>
          <a:xfrm>
            <a:off x="425354" y="144314"/>
            <a:ext cx="11342769" cy="260350"/>
          </a:xfrm>
          <a:prstGeom prst="rect">
            <a:avLst/>
          </a:prstGeom>
        </p:spPr>
        <p:txBody>
          <a:bodyPr lIns="108000" tIns="0" rIns="108000" bIns="0" anchor="b"/>
          <a:lstStyle>
            <a:lvl1pPr>
              <a:spcBef>
                <a:spcPts val="0"/>
              </a:spcBef>
              <a:defRPr sz="1231" i="0" cap="all" baseline="0">
                <a:solidFill>
                  <a:schemeClr val="accent4"/>
                </a:solidFill>
                <a:latin typeface="+mj-lt"/>
              </a:defRPr>
            </a:lvl1pPr>
            <a:lvl2pPr>
              <a:defRPr sz="1231"/>
            </a:lvl2pPr>
          </a:lstStyle>
          <a:p>
            <a:pPr lvl="0"/>
            <a:r>
              <a:rPr lang="fr-FR" noProof="0"/>
              <a:t>Insérer un surtitre ici – il ne doit pas dépasser 1 ligne</a:t>
            </a:r>
          </a:p>
        </p:txBody>
      </p:sp>
    </p:spTree>
    <p:extLst>
      <p:ext uri="{BB962C8B-B14F-4D97-AF65-F5344CB8AC3E}">
        <p14:creationId xmlns:p14="http://schemas.microsoft.com/office/powerpoint/2010/main" val="3861388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FD808-DB96-4B27-8E33-566D235AE6B0}"/>
              </a:ext>
            </a:extLst>
          </p:cNvPr>
          <p:cNvSpPr>
            <a:spLocks noGrp="1"/>
          </p:cNvSpPr>
          <p:nvPr>
            <p:ph type="title"/>
          </p:nvPr>
        </p:nvSpPr>
        <p:spPr>
          <a:xfrm>
            <a:off x="831850" y="1709738"/>
            <a:ext cx="10515600" cy="2852737"/>
          </a:xfrm>
        </p:spPr>
        <p:txBody>
          <a:bodyPr anchor="ctr"/>
          <a:lstStyle>
            <a:lvl1pPr algn="ctr">
              <a:defRPr sz="6000">
                <a:effectLst>
                  <a:outerShdw blurRad="38100" dist="38100" dir="2700000" algn="tl">
                    <a:srgbClr val="000000">
                      <a:alpha val="43137"/>
                    </a:srgbClr>
                  </a:outerShdw>
                </a:effectLst>
                <a:latin typeface="+mn-lt"/>
              </a:defRPr>
            </a:lvl1pPr>
          </a:lstStyle>
          <a:p>
            <a:r>
              <a:rPr lang="fr-FR"/>
              <a:t>Modifiez le style du titre</a:t>
            </a:r>
          </a:p>
        </p:txBody>
      </p:sp>
      <p:sp>
        <p:nvSpPr>
          <p:cNvPr id="3" name="Espace réservé du texte 2">
            <a:extLst>
              <a:ext uri="{FF2B5EF4-FFF2-40B4-BE49-F238E27FC236}">
                <a16:creationId xmlns:a16="http://schemas.microsoft.com/office/drawing/2014/main" id="{857018C9-FC7B-4E39-8609-61827E5C459F}"/>
              </a:ext>
            </a:extLst>
          </p:cNvPr>
          <p:cNvSpPr>
            <a:spLocks noGrp="1"/>
          </p:cNvSpPr>
          <p:nvPr>
            <p:ph type="body" idx="1"/>
          </p:nvPr>
        </p:nvSpPr>
        <p:spPr>
          <a:xfrm>
            <a:off x="831850" y="4589463"/>
            <a:ext cx="10515600" cy="1500187"/>
          </a:xfrm>
        </p:spPr>
        <p:txBody>
          <a:bodyPr anchor="ctr"/>
          <a:lstStyle>
            <a:lvl1pPr marL="0" indent="0" algn="ctr">
              <a:buNone/>
              <a:defRPr sz="2400">
                <a:solidFill>
                  <a:schemeClr val="tx1"/>
                </a:solidFill>
                <a:effectLst>
                  <a:outerShdw blurRad="38100" dist="38100" dir="2700000" algn="tl">
                    <a:srgbClr val="000000">
                      <a:alpha val="43137"/>
                    </a:srgbClr>
                  </a:outerShdw>
                </a:effectLst>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pic>
        <p:nvPicPr>
          <p:cNvPr id="7" name="Image 6">
            <a:extLst>
              <a:ext uri="{FF2B5EF4-FFF2-40B4-BE49-F238E27FC236}">
                <a16:creationId xmlns:a16="http://schemas.microsoft.com/office/drawing/2014/main" id="{029A0391-049E-400C-8042-D6E5F5FABD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040" t="15561" r="10875" b="17095"/>
          <a:stretch/>
        </p:blipFill>
        <p:spPr>
          <a:xfrm>
            <a:off x="26201" y="36028"/>
            <a:ext cx="3194889" cy="1464643"/>
          </a:xfrm>
          <a:prstGeom prst="rect">
            <a:avLst/>
          </a:prstGeom>
        </p:spPr>
      </p:pic>
    </p:spTree>
    <p:extLst>
      <p:ext uri="{BB962C8B-B14F-4D97-AF65-F5344CB8AC3E}">
        <p14:creationId xmlns:p14="http://schemas.microsoft.com/office/powerpoint/2010/main" val="3103164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 1 à 6 chapitres">
    <p:spTree>
      <p:nvGrpSpPr>
        <p:cNvPr id="1" name=""/>
        <p:cNvGrpSpPr/>
        <p:nvPr/>
      </p:nvGrpSpPr>
      <p:grpSpPr>
        <a:xfrm>
          <a:off x="0" y="0"/>
          <a:ext cx="0" cy="0"/>
          <a:chOff x="0" y="0"/>
          <a:chExt cx="0" cy="0"/>
        </a:xfrm>
      </p:grpSpPr>
      <p:sp>
        <p:nvSpPr>
          <p:cNvPr id="23" name="Title 1"/>
          <p:cNvSpPr txBox="1">
            <a:spLocks/>
          </p:cNvSpPr>
          <p:nvPr userDrawn="1"/>
        </p:nvSpPr>
        <p:spPr>
          <a:xfrm>
            <a:off x="416540" y="404665"/>
            <a:ext cx="11342769" cy="863748"/>
          </a:xfrm>
          <a:prstGeom prst="rect">
            <a:avLst/>
          </a:prstGeom>
          <a:noFill/>
        </p:spPr>
        <p:txBody>
          <a:bodyPr vert="horz" lIns="132923" tIns="44308" rIns="132923" bIns="0" rtlCol="0" anchor="t">
            <a:noAutofit/>
          </a:bodyPr>
          <a:lstStyle>
            <a:lvl1pPr algn="l" defTabSz="914400" rtl="0" eaLnBrk="1" latinLnBrk="0" hangingPunct="1">
              <a:lnSpc>
                <a:spcPct val="100000"/>
              </a:lnSpc>
              <a:spcBef>
                <a:spcPct val="0"/>
              </a:spcBef>
              <a:buNone/>
              <a:defRPr sz="2200" kern="1200" baseline="0">
                <a:solidFill>
                  <a:schemeClr val="bg2"/>
                </a:solidFill>
                <a:latin typeface="+mj-lt"/>
                <a:ea typeface="+mj-ea"/>
                <a:cs typeface="+mj-cs"/>
              </a:defRPr>
            </a:lvl1pPr>
          </a:lstStyle>
          <a:p>
            <a:r>
              <a:rPr lang="fr-FR" sz="2708" b="1"/>
              <a:t>AGENDA</a:t>
            </a:r>
          </a:p>
        </p:txBody>
      </p:sp>
      <p:sp>
        <p:nvSpPr>
          <p:cNvPr id="5" name="Text Placeholder 8"/>
          <p:cNvSpPr>
            <a:spLocks noGrp="1"/>
          </p:cNvSpPr>
          <p:nvPr>
            <p:ph type="body" sz="quarter" idx="15" hasCustomPrompt="1"/>
          </p:nvPr>
        </p:nvSpPr>
        <p:spPr>
          <a:xfrm>
            <a:off x="2019239" y="1249572"/>
            <a:ext cx="7620832" cy="684000"/>
          </a:xfrm>
          <a:prstGeom prst="rect">
            <a:avLst/>
          </a:prstGeom>
        </p:spPr>
        <p:txBody>
          <a:bodyPr wrap="square" anchor="ctr">
            <a:noAutofit/>
          </a:bodyPr>
          <a:lstStyle>
            <a:lvl1pPr marL="0" indent="0" algn="l">
              <a:buClr>
                <a:schemeClr val="bg2"/>
              </a:buClr>
              <a:buFontTx/>
              <a:buNone/>
              <a:defRPr sz="2708" i="0" cap="none" baseline="0">
                <a:solidFill>
                  <a:schemeClr val="bg2"/>
                </a:solidFill>
              </a:defRPr>
            </a:lvl1pPr>
            <a:lvl2pPr>
              <a:defRPr sz="1231"/>
            </a:lvl2pPr>
          </a:lstStyle>
          <a:p>
            <a:pPr lvl="0"/>
            <a:r>
              <a:rPr lang="fr-FR" noProof="0"/>
              <a:t>Chapitre 1</a:t>
            </a:r>
          </a:p>
        </p:txBody>
      </p:sp>
      <p:sp>
        <p:nvSpPr>
          <p:cNvPr id="8" name="Text Placeholder 8"/>
          <p:cNvSpPr>
            <a:spLocks noGrp="1"/>
          </p:cNvSpPr>
          <p:nvPr>
            <p:ph type="body" sz="quarter" idx="17" hasCustomPrompt="1"/>
          </p:nvPr>
        </p:nvSpPr>
        <p:spPr>
          <a:xfrm>
            <a:off x="2019239" y="2052195"/>
            <a:ext cx="7620832" cy="684000"/>
          </a:xfrm>
          <a:prstGeom prst="rect">
            <a:avLst/>
          </a:prstGeom>
        </p:spPr>
        <p:txBody>
          <a:bodyPr vert="horz" wrap="square" lIns="108000" tIns="108000" rIns="108000" bIns="108000" rtlCol="0" anchor="ctr">
            <a:noAutofit/>
          </a:bodyPr>
          <a:lstStyle>
            <a:lvl1pPr algn="l">
              <a:defRPr lang="fr-FR" sz="2708" i="0" cap="none" noProof="0" dirty="0">
                <a:solidFill>
                  <a:schemeClr val="bg2"/>
                </a:solidFill>
              </a:defRPr>
            </a:lvl1pPr>
          </a:lstStyle>
          <a:p>
            <a:pPr lvl="0">
              <a:buClr>
                <a:schemeClr val="bg2"/>
              </a:buClr>
            </a:pPr>
            <a:r>
              <a:rPr lang="fr-FR" noProof="0"/>
              <a:t>Chapitre 2</a:t>
            </a:r>
          </a:p>
        </p:txBody>
      </p:sp>
      <p:sp>
        <p:nvSpPr>
          <p:cNvPr id="11" name="Text Placeholder 8"/>
          <p:cNvSpPr>
            <a:spLocks noGrp="1"/>
          </p:cNvSpPr>
          <p:nvPr>
            <p:ph type="body" sz="quarter" idx="19" hasCustomPrompt="1"/>
          </p:nvPr>
        </p:nvSpPr>
        <p:spPr>
          <a:xfrm>
            <a:off x="2019239" y="2854818"/>
            <a:ext cx="7620832" cy="684000"/>
          </a:xfrm>
          <a:prstGeom prst="rect">
            <a:avLst/>
          </a:prstGeom>
        </p:spPr>
        <p:txBody>
          <a:bodyPr vert="horz" wrap="square" lIns="108000" tIns="108000" rIns="108000" bIns="108000" rtlCol="0" anchor="ctr">
            <a:noAutofit/>
          </a:bodyPr>
          <a:lstStyle>
            <a:lvl1pPr algn="l">
              <a:defRPr lang="fr-FR" sz="2708" i="0" cap="none" noProof="0" dirty="0">
                <a:solidFill>
                  <a:schemeClr val="bg2"/>
                </a:solidFill>
              </a:defRPr>
            </a:lvl1pPr>
          </a:lstStyle>
          <a:p>
            <a:pPr lvl="0">
              <a:buClr>
                <a:schemeClr val="bg2"/>
              </a:buClr>
            </a:pPr>
            <a:r>
              <a:rPr lang="fr-FR" noProof="0"/>
              <a:t>Chapitre 3</a:t>
            </a:r>
          </a:p>
        </p:txBody>
      </p:sp>
      <p:sp>
        <p:nvSpPr>
          <p:cNvPr id="14" name="Text Placeholder 8"/>
          <p:cNvSpPr>
            <a:spLocks noGrp="1"/>
          </p:cNvSpPr>
          <p:nvPr>
            <p:ph type="body" sz="quarter" idx="21" hasCustomPrompt="1"/>
          </p:nvPr>
        </p:nvSpPr>
        <p:spPr>
          <a:xfrm>
            <a:off x="2019239" y="3657441"/>
            <a:ext cx="7620832" cy="684000"/>
          </a:xfrm>
          <a:prstGeom prst="rect">
            <a:avLst/>
          </a:prstGeom>
        </p:spPr>
        <p:txBody>
          <a:bodyPr vert="horz" wrap="square" lIns="108000" tIns="108000" rIns="108000" bIns="108000" rtlCol="0" anchor="ctr">
            <a:noAutofit/>
          </a:bodyPr>
          <a:lstStyle>
            <a:lvl1pPr algn="l">
              <a:defRPr lang="fr-FR" sz="2708" i="0" cap="none" noProof="0" dirty="0">
                <a:solidFill>
                  <a:schemeClr val="bg2"/>
                </a:solidFill>
              </a:defRPr>
            </a:lvl1pPr>
          </a:lstStyle>
          <a:p>
            <a:pPr lvl="0">
              <a:buClr>
                <a:schemeClr val="bg2"/>
              </a:buClr>
            </a:pPr>
            <a:r>
              <a:rPr lang="fr-FR" noProof="0"/>
              <a:t>Chapitre 4</a:t>
            </a:r>
          </a:p>
        </p:txBody>
      </p:sp>
      <p:sp>
        <p:nvSpPr>
          <p:cNvPr id="17" name="Text Placeholder 8"/>
          <p:cNvSpPr>
            <a:spLocks noGrp="1"/>
          </p:cNvSpPr>
          <p:nvPr>
            <p:ph type="body" sz="quarter" idx="23" hasCustomPrompt="1"/>
          </p:nvPr>
        </p:nvSpPr>
        <p:spPr>
          <a:xfrm>
            <a:off x="2019239" y="4460064"/>
            <a:ext cx="7620832" cy="684000"/>
          </a:xfrm>
          <a:prstGeom prst="rect">
            <a:avLst/>
          </a:prstGeom>
        </p:spPr>
        <p:txBody>
          <a:bodyPr vert="horz" wrap="square" lIns="108000" tIns="108000" rIns="108000" bIns="108000" rtlCol="0" anchor="ctr">
            <a:noAutofit/>
          </a:bodyPr>
          <a:lstStyle>
            <a:lvl1pPr algn="l">
              <a:defRPr lang="fr-FR" sz="2708" i="0" cap="none" noProof="0" dirty="0">
                <a:solidFill>
                  <a:schemeClr val="bg2"/>
                </a:solidFill>
              </a:defRPr>
            </a:lvl1pPr>
          </a:lstStyle>
          <a:p>
            <a:pPr lvl="0">
              <a:buClr>
                <a:schemeClr val="bg2"/>
              </a:buClr>
            </a:pPr>
            <a:r>
              <a:rPr lang="fr-FR" noProof="0"/>
              <a:t>Chapitre 5</a:t>
            </a:r>
          </a:p>
        </p:txBody>
      </p:sp>
      <p:sp>
        <p:nvSpPr>
          <p:cNvPr id="30" name="Text Placeholder 8"/>
          <p:cNvSpPr>
            <a:spLocks noGrp="1"/>
          </p:cNvSpPr>
          <p:nvPr>
            <p:ph type="body" sz="quarter" idx="25" hasCustomPrompt="1"/>
          </p:nvPr>
        </p:nvSpPr>
        <p:spPr>
          <a:xfrm>
            <a:off x="9875315" y="1249572"/>
            <a:ext cx="1700834" cy="684000"/>
          </a:xfrm>
          <a:prstGeom prst="rect">
            <a:avLst/>
          </a:prstGeom>
        </p:spPr>
        <p:txBody>
          <a:bodyPr wrap="square" anchor="ctr">
            <a:noAutofit/>
          </a:bodyPr>
          <a:lstStyle>
            <a:lvl1pPr algn="l">
              <a:defRPr sz="1231" b="0" i="0" cap="none" baseline="0">
                <a:solidFill>
                  <a:schemeClr val="bg2"/>
                </a:solidFill>
              </a:defRPr>
            </a:lvl1pPr>
            <a:lvl2pPr>
              <a:defRPr sz="1231"/>
            </a:lvl2pPr>
          </a:lstStyle>
          <a:p>
            <a:pPr lvl="0"/>
            <a:r>
              <a:rPr lang="fr-FR" noProof="0"/>
              <a:t>Page x</a:t>
            </a:r>
          </a:p>
        </p:txBody>
      </p:sp>
      <p:sp>
        <p:nvSpPr>
          <p:cNvPr id="32" name="Text Placeholder 8"/>
          <p:cNvSpPr>
            <a:spLocks noGrp="1"/>
          </p:cNvSpPr>
          <p:nvPr>
            <p:ph type="body" sz="quarter" idx="26" hasCustomPrompt="1"/>
          </p:nvPr>
        </p:nvSpPr>
        <p:spPr>
          <a:xfrm>
            <a:off x="9875315" y="4460064"/>
            <a:ext cx="1700834" cy="684000"/>
          </a:xfrm>
          <a:prstGeom prst="rect">
            <a:avLst/>
          </a:prstGeom>
        </p:spPr>
        <p:txBody>
          <a:bodyPr vert="horz" wrap="square" lIns="108000" tIns="108000" rIns="108000" bIns="108000" rtlCol="0" anchor="ctr">
            <a:noAutofit/>
          </a:bodyPr>
          <a:lstStyle>
            <a:lvl1pPr algn="l">
              <a:defRPr lang="fr-FR" sz="1231" b="0" i="0" cap="none" noProof="0" dirty="0">
                <a:solidFill>
                  <a:schemeClr val="bg2"/>
                </a:solidFill>
              </a:defRPr>
            </a:lvl1pPr>
          </a:lstStyle>
          <a:p>
            <a:pPr lvl="0"/>
            <a:r>
              <a:rPr lang="fr-FR" noProof="0"/>
              <a:t>Page x</a:t>
            </a:r>
          </a:p>
        </p:txBody>
      </p:sp>
      <p:sp>
        <p:nvSpPr>
          <p:cNvPr id="33" name="Text Placeholder 8"/>
          <p:cNvSpPr>
            <a:spLocks noGrp="1"/>
          </p:cNvSpPr>
          <p:nvPr>
            <p:ph type="body" sz="quarter" idx="27" hasCustomPrompt="1"/>
          </p:nvPr>
        </p:nvSpPr>
        <p:spPr>
          <a:xfrm>
            <a:off x="9875315" y="3657441"/>
            <a:ext cx="1700834" cy="684000"/>
          </a:xfrm>
          <a:prstGeom prst="rect">
            <a:avLst/>
          </a:prstGeom>
        </p:spPr>
        <p:txBody>
          <a:bodyPr vert="horz" wrap="square" lIns="108000" tIns="108000" rIns="108000" bIns="108000" rtlCol="0" anchor="ctr">
            <a:noAutofit/>
          </a:bodyPr>
          <a:lstStyle>
            <a:lvl1pPr algn="l">
              <a:defRPr lang="fr-FR" sz="1231" b="0" i="0" cap="none" noProof="0" dirty="0">
                <a:solidFill>
                  <a:schemeClr val="bg2"/>
                </a:solidFill>
              </a:defRPr>
            </a:lvl1pPr>
          </a:lstStyle>
          <a:p>
            <a:pPr lvl="0"/>
            <a:r>
              <a:rPr lang="fr-FR" noProof="0"/>
              <a:t>Page x</a:t>
            </a:r>
          </a:p>
        </p:txBody>
      </p:sp>
      <p:sp>
        <p:nvSpPr>
          <p:cNvPr id="34" name="Text Placeholder 8"/>
          <p:cNvSpPr>
            <a:spLocks noGrp="1"/>
          </p:cNvSpPr>
          <p:nvPr>
            <p:ph type="body" sz="quarter" idx="28" hasCustomPrompt="1"/>
          </p:nvPr>
        </p:nvSpPr>
        <p:spPr>
          <a:xfrm>
            <a:off x="9875315" y="2854818"/>
            <a:ext cx="1700834" cy="684000"/>
          </a:xfrm>
          <a:prstGeom prst="rect">
            <a:avLst/>
          </a:prstGeom>
        </p:spPr>
        <p:txBody>
          <a:bodyPr vert="horz" wrap="square" lIns="108000" tIns="108000" rIns="108000" bIns="108000" rtlCol="0" anchor="ctr">
            <a:noAutofit/>
          </a:bodyPr>
          <a:lstStyle>
            <a:lvl1pPr algn="l">
              <a:defRPr lang="fr-FR" sz="1231" b="0" i="0" cap="none" noProof="0" dirty="0">
                <a:solidFill>
                  <a:schemeClr val="bg2"/>
                </a:solidFill>
              </a:defRPr>
            </a:lvl1pPr>
          </a:lstStyle>
          <a:p>
            <a:pPr lvl="0"/>
            <a:r>
              <a:rPr lang="fr-FR" noProof="0"/>
              <a:t>Page x</a:t>
            </a:r>
          </a:p>
        </p:txBody>
      </p:sp>
      <p:sp>
        <p:nvSpPr>
          <p:cNvPr id="35" name="Text Placeholder 8"/>
          <p:cNvSpPr>
            <a:spLocks noGrp="1"/>
          </p:cNvSpPr>
          <p:nvPr>
            <p:ph type="body" sz="quarter" idx="29" hasCustomPrompt="1"/>
          </p:nvPr>
        </p:nvSpPr>
        <p:spPr>
          <a:xfrm>
            <a:off x="9875315" y="2052195"/>
            <a:ext cx="1700834" cy="684000"/>
          </a:xfrm>
          <a:prstGeom prst="rect">
            <a:avLst/>
          </a:prstGeom>
        </p:spPr>
        <p:txBody>
          <a:bodyPr vert="horz" wrap="square" lIns="108000" tIns="108000" rIns="108000" bIns="108000" rtlCol="0" anchor="ctr">
            <a:noAutofit/>
          </a:bodyPr>
          <a:lstStyle>
            <a:lvl1pPr algn="l">
              <a:defRPr lang="fr-FR" sz="1231" b="0" i="0" cap="none" noProof="0" dirty="0">
                <a:solidFill>
                  <a:schemeClr val="bg2"/>
                </a:solidFill>
              </a:defRPr>
            </a:lvl1pPr>
          </a:lstStyle>
          <a:p>
            <a:pPr lvl="0"/>
            <a:r>
              <a:rPr lang="fr-FR" noProof="0"/>
              <a:t>Page x</a:t>
            </a:r>
          </a:p>
        </p:txBody>
      </p:sp>
      <p:sp>
        <p:nvSpPr>
          <p:cNvPr id="24" name="Text Placeholder 8"/>
          <p:cNvSpPr>
            <a:spLocks noGrp="1"/>
          </p:cNvSpPr>
          <p:nvPr>
            <p:ph type="body" sz="quarter" idx="30" hasCustomPrompt="1"/>
          </p:nvPr>
        </p:nvSpPr>
        <p:spPr>
          <a:xfrm>
            <a:off x="2019239" y="5262689"/>
            <a:ext cx="7620832" cy="684000"/>
          </a:xfrm>
          <a:prstGeom prst="rect">
            <a:avLst/>
          </a:prstGeom>
        </p:spPr>
        <p:txBody>
          <a:bodyPr vert="horz" wrap="square" lIns="108000" tIns="108000" rIns="108000" bIns="108000" rtlCol="0" anchor="ctr">
            <a:noAutofit/>
          </a:bodyPr>
          <a:lstStyle>
            <a:lvl1pPr algn="l">
              <a:defRPr lang="fr-FR" sz="2708" i="0" cap="none" noProof="0" dirty="0">
                <a:solidFill>
                  <a:schemeClr val="bg2"/>
                </a:solidFill>
              </a:defRPr>
            </a:lvl1pPr>
          </a:lstStyle>
          <a:p>
            <a:pPr lvl="0">
              <a:buClr>
                <a:schemeClr val="bg2"/>
              </a:buClr>
            </a:pPr>
            <a:r>
              <a:rPr lang="fr-FR" noProof="0"/>
              <a:t>Chapitre 6</a:t>
            </a:r>
          </a:p>
        </p:txBody>
      </p:sp>
      <p:sp>
        <p:nvSpPr>
          <p:cNvPr id="26" name="Text Placeholder 8"/>
          <p:cNvSpPr>
            <a:spLocks noGrp="1"/>
          </p:cNvSpPr>
          <p:nvPr>
            <p:ph type="body" sz="quarter" idx="32" hasCustomPrompt="1"/>
          </p:nvPr>
        </p:nvSpPr>
        <p:spPr>
          <a:xfrm>
            <a:off x="9875315" y="5262689"/>
            <a:ext cx="1700834" cy="684000"/>
          </a:xfrm>
          <a:prstGeom prst="rect">
            <a:avLst/>
          </a:prstGeom>
        </p:spPr>
        <p:txBody>
          <a:bodyPr vert="horz" wrap="square" lIns="108000" tIns="108000" rIns="108000" bIns="108000" rtlCol="0" anchor="ctr">
            <a:noAutofit/>
          </a:bodyPr>
          <a:lstStyle>
            <a:lvl1pPr algn="l">
              <a:defRPr lang="fr-FR" sz="1231" b="0" i="0" cap="none" noProof="0" dirty="0">
                <a:solidFill>
                  <a:schemeClr val="bg2"/>
                </a:solidFill>
              </a:defRPr>
            </a:lvl1pPr>
          </a:lstStyle>
          <a:p>
            <a:pPr lvl="0"/>
            <a:r>
              <a:rPr lang="fr-FR" noProof="0"/>
              <a:t>Page x</a:t>
            </a:r>
          </a:p>
        </p:txBody>
      </p:sp>
      <p:sp>
        <p:nvSpPr>
          <p:cNvPr id="44" name="Text Placeholder 4"/>
          <p:cNvSpPr>
            <a:spLocks noGrp="1"/>
          </p:cNvSpPr>
          <p:nvPr>
            <p:ph type="body" sz="quarter" idx="38" hasCustomPrompt="1"/>
          </p:nvPr>
        </p:nvSpPr>
        <p:spPr>
          <a:xfrm>
            <a:off x="416540" y="1249572"/>
            <a:ext cx="1329231" cy="684000"/>
          </a:xfrm>
          <a:prstGeom prst="rect">
            <a:avLst/>
          </a:prstGeom>
          <a:noFill/>
        </p:spPr>
        <p:txBody>
          <a:bodyPr anchor="ctr">
            <a:noAutofit/>
          </a:bodyPr>
          <a:lstStyle>
            <a:lvl1pPr marL="0" indent="-310170" algn="just">
              <a:lnSpc>
                <a:spcPct val="100000"/>
              </a:lnSpc>
              <a:spcBef>
                <a:spcPts val="492"/>
              </a:spcBef>
              <a:buClr>
                <a:schemeClr val="bg2"/>
              </a:buClr>
              <a:buFont typeface="Tempus Sans ITC" panose="04020404030D07020202" pitchFamily="82" charset="0"/>
              <a:buChar char="/"/>
              <a:defRPr sz="2708"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01</a:t>
            </a:r>
          </a:p>
        </p:txBody>
      </p:sp>
      <p:sp>
        <p:nvSpPr>
          <p:cNvPr id="45" name="Text Placeholder 4"/>
          <p:cNvSpPr>
            <a:spLocks noGrp="1"/>
          </p:cNvSpPr>
          <p:nvPr>
            <p:ph type="body" sz="quarter" idx="39" hasCustomPrompt="1"/>
          </p:nvPr>
        </p:nvSpPr>
        <p:spPr>
          <a:xfrm>
            <a:off x="416540" y="2052195"/>
            <a:ext cx="1329231" cy="684000"/>
          </a:xfrm>
          <a:prstGeom prst="rect">
            <a:avLst/>
          </a:prstGeom>
          <a:noFill/>
        </p:spPr>
        <p:txBody>
          <a:bodyPr anchor="ctr">
            <a:noAutofit/>
          </a:bodyPr>
          <a:lstStyle>
            <a:lvl1pPr marL="0" indent="-310170" algn="just">
              <a:lnSpc>
                <a:spcPct val="100000"/>
              </a:lnSpc>
              <a:spcBef>
                <a:spcPts val="492"/>
              </a:spcBef>
              <a:buClr>
                <a:schemeClr val="bg2"/>
              </a:buClr>
              <a:buFont typeface="Tempus Sans ITC" panose="04020404030D07020202" pitchFamily="82" charset="0"/>
              <a:buChar char="/"/>
              <a:defRPr sz="2708"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02</a:t>
            </a:r>
          </a:p>
        </p:txBody>
      </p:sp>
      <p:sp>
        <p:nvSpPr>
          <p:cNvPr id="46" name="Text Placeholder 4"/>
          <p:cNvSpPr>
            <a:spLocks noGrp="1"/>
          </p:cNvSpPr>
          <p:nvPr>
            <p:ph type="body" sz="quarter" idx="40" hasCustomPrompt="1"/>
          </p:nvPr>
        </p:nvSpPr>
        <p:spPr>
          <a:xfrm>
            <a:off x="416540" y="2854818"/>
            <a:ext cx="1329231" cy="684000"/>
          </a:xfrm>
          <a:prstGeom prst="rect">
            <a:avLst/>
          </a:prstGeom>
          <a:noFill/>
        </p:spPr>
        <p:txBody>
          <a:bodyPr anchor="ctr">
            <a:noAutofit/>
          </a:bodyPr>
          <a:lstStyle>
            <a:lvl1pPr marL="0" indent="-310170" algn="just">
              <a:lnSpc>
                <a:spcPct val="100000"/>
              </a:lnSpc>
              <a:spcBef>
                <a:spcPts val="492"/>
              </a:spcBef>
              <a:buClr>
                <a:schemeClr val="bg2"/>
              </a:buClr>
              <a:buFont typeface="Tempus Sans ITC" panose="04020404030D07020202" pitchFamily="82" charset="0"/>
              <a:buChar char="/"/>
              <a:defRPr sz="2708"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03</a:t>
            </a:r>
          </a:p>
        </p:txBody>
      </p:sp>
      <p:sp>
        <p:nvSpPr>
          <p:cNvPr id="47" name="Text Placeholder 4"/>
          <p:cNvSpPr>
            <a:spLocks noGrp="1"/>
          </p:cNvSpPr>
          <p:nvPr>
            <p:ph type="body" sz="quarter" idx="41" hasCustomPrompt="1"/>
          </p:nvPr>
        </p:nvSpPr>
        <p:spPr>
          <a:xfrm>
            <a:off x="416540" y="3657441"/>
            <a:ext cx="1329231" cy="684000"/>
          </a:xfrm>
          <a:prstGeom prst="rect">
            <a:avLst/>
          </a:prstGeom>
          <a:noFill/>
        </p:spPr>
        <p:txBody>
          <a:bodyPr anchor="ctr">
            <a:noAutofit/>
          </a:bodyPr>
          <a:lstStyle>
            <a:lvl1pPr marL="0" indent="-310170" algn="just">
              <a:lnSpc>
                <a:spcPct val="100000"/>
              </a:lnSpc>
              <a:spcBef>
                <a:spcPts val="492"/>
              </a:spcBef>
              <a:buClr>
                <a:schemeClr val="bg2"/>
              </a:buClr>
              <a:buFont typeface="Tempus Sans ITC" panose="04020404030D07020202" pitchFamily="82" charset="0"/>
              <a:buChar char="/"/>
              <a:defRPr sz="2708"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04</a:t>
            </a:r>
          </a:p>
        </p:txBody>
      </p:sp>
      <p:sp>
        <p:nvSpPr>
          <p:cNvPr id="48" name="Text Placeholder 4"/>
          <p:cNvSpPr>
            <a:spLocks noGrp="1"/>
          </p:cNvSpPr>
          <p:nvPr>
            <p:ph type="body" sz="quarter" idx="42" hasCustomPrompt="1"/>
          </p:nvPr>
        </p:nvSpPr>
        <p:spPr>
          <a:xfrm>
            <a:off x="416540" y="4460064"/>
            <a:ext cx="1329231" cy="684000"/>
          </a:xfrm>
          <a:prstGeom prst="rect">
            <a:avLst/>
          </a:prstGeom>
          <a:noFill/>
        </p:spPr>
        <p:txBody>
          <a:bodyPr anchor="ctr">
            <a:noAutofit/>
          </a:bodyPr>
          <a:lstStyle>
            <a:lvl1pPr marL="0" indent="-310170" algn="just">
              <a:lnSpc>
                <a:spcPct val="100000"/>
              </a:lnSpc>
              <a:spcBef>
                <a:spcPts val="492"/>
              </a:spcBef>
              <a:buClr>
                <a:schemeClr val="bg2"/>
              </a:buClr>
              <a:buFont typeface="Tempus Sans ITC" panose="04020404030D07020202" pitchFamily="82" charset="0"/>
              <a:buChar char="/"/>
              <a:defRPr sz="2708"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05</a:t>
            </a:r>
          </a:p>
        </p:txBody>
      </p:sp>
      <p:sp>
        <p:nvSpPr>
          <p:cNvPr id="49" name="Text Placeholder 4"/>
          <p:cNvSpPr>
            <a:spLocks noGrp="1"/>
          </p:cNvSpPr>
          <p:nvPr>
            <p:ph type="body" sz="quarter" idx="43" hasCustomPrompt="1"/>
          </p:nvPr>
        </p:nvSpPr>
        <p:spPr>
          <a:xfrm>
            <a:off x="416540" y="5262689"/>
            <a:ext cx="1329231" cy="684000"/>
          </a:xfrm>
          <a:prstGeom prst="rect">
            <a:avLst/>
          </a:prstGeom>
          <a:noFill/>
        </p:spPr>
        <p:txBody>
          <a:bodyPr anchor="ctr">
            <a:noAutofit/>
          </a:bodyPr>
          <a:lstStyle>
            <a:lvl1pPr marL="0" indent="-310170" algn="just">
              <a:lnSpc>
                <a:spcPct val="100000"/>
              </a:lnSpc>
              <a:spcBef>
                <a:spcPts val="492"/>
              </a:spcBef>
              <a:buClr>
                <a:schemeClr val="bg2"/>
              </a:buClr>
              <a:buFont typeface="Tempus Sans ITC" panose="04020404030D07020202" pitchFamily="82" charset="0"/>
              <a:buChar char="/"/>
              <a:defRPr sz="2708"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06</a:t>
            </a:r>
          </a:p>
        </p:txBody>
      </p:sp>
    </p:spTree>
    <p:extLst>
      <p:ext uri="{BB962C8B-B14F-4D97-AF65-F5344CB8AC3E}">
        <p14:creationId xmlns:p14="http://schemas.microsoft.com/office/powerpoint/2010/main" val="3781089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 1 à 10 chapitres">
    <p:spTree>
      <p:nvGrpSpPr>
        <p:cNvPr id="1" name=""/>
        <p:cNvGrpSpPr/>
        <p:nvPr/>
      </p:nvGrpSpPr>
      <p:grpSpPr>
        <a:xfrm>
          <a:off x="0" y="0"/>
          <a:ext cx="0" cy="0"/>
          <a:chOff x="0" y="0"/>
          <a:chExt cx="0" cy="0"/>
        </a:xfrm>
      </p:grpSpPr>
      <p:sp>
        <p:nvSpPr>
          <p:cNvPr id="5" name="Text Placeholder 8"/>
          <p:cNvSpPr>
            <a:spLocks noGrp="1"/>
          </p:cNvSpPr>
          <p:nvPr>
            <p:ph type="body" sz="quarter" idx="15" hasCustomPrompt="1"/>
          </p:nvPr>
        </p:nvSpPr>
        <p:spPr>
          <a:xfrm>
            <a:off x="2019239" y="1268760"/>
            <a:ext cx="7459579" cy="414000"/>
          </a:xfrm>
          <a:prstGeom prst="rect">
            <a:avLst/>
          </a:prstGeom>
        </p:spPr>
        <p:txBody>
          <a:bodyPr wrap="square" tIns="0" bIns="0" anchor="ctr">
            <a:noAutofit/>
          </a:bodyPr>
          <a:lstStyle>
            <a:lvl1pPr marL="0" indent="0" algn="l">
              <a:buClr>
                <a:schemeClr val="bg2"/>
              </a:buClr>
              <a:buFontTx/>
              <a:buNone/>
              <a:defRPr sz="2462" i="0" cap="none" baseline="0">
                <a:solidFill>
                  <a:schemeClr val="bg2"/>
                </a:solidFill>
              </a:defRPr>
            </a:lvl1pPr>
            <a:lvl2pPr>
              <a:defRPr sz="1231"/>
            </a:lvl2pPr>
          </a:lstStyle>
          <a:p>
            <a:pPr lvl="0"/>
            <a:r>
              <a:rPr lang="fr-FR" noProof="0"/>
              <a:t>Chapitre 1</a:t>
            </a:r>
          </a:p>
        </p:txBody>
      </p:sp>
      <p:sp>
        <p:nvSpPr>
          <p:cNvPr id="8" name="Text Placeholder 8"/>
          <p:cNvSpPr>
            <a:spLocks noGrp="1"/>
          </p:cNvSpPr>
          <p:nvPr>
            <p:ph type="body" sz="quarter" idx="17" hasCustomPrompt="1"/>
          </p:nvPr>
        </p:nvSpPr>
        <p:spPr>
          <a:xfrm>
            <a:off x="2019239" y="1744301"/>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2</a:t>
            </a:r>
          </a:p>
        </p:txBody>
      </p:sp>
      <p:sp>
        <p:nvSpPr>
          <p:cNvPr id="11" name="Text Placeholder 8"/>
          <p:cNvSpPr>
            <a:spLocks noGrp="1"/>
          </p:cNvSpPr>
          <p:nvPr>
            <p:ph type="body" sz="quarter" idx="19" hasCustomPrompt="1"/>
          </p:nvPr>
        </p:nvSpPr>
        <p:spPr>
          <a:xfrm>
            <a:off x="2019239" y="2219842"/>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3</a:t>
            </a:r>
          </a:p>
        </p:txBody>
      </p:sp>
      <p:sp>
        <p:nvSpPr>
          <p:cNvPr id="14" name="Text Placeholder 8"/>
          <p:cNvSpPr>
            <a:spLocks noGrp="1"/>
          </p:cNvSpPr>
          <p:nvPr>
            <p:ph type="body" sz="quarter" idx="21" hasCustomPrompt="1"/>
          </p:nvPr>
        </p:nvSpPr>
        <p:spPr>
          <a:xfrm>
            <a:off x="2019239" y="2695383"/>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4</a:t>
            </a:r>
          </a:p>
        </p:txBody>
      </p:sp>
      <p:sp>
        <p:nvSpPr>
          <p:cNvPr id="17" name="Text Placeholder 8"/>
          <p:cNvSpPr>
            <a:spLocks noGrp="1"/>
          </p:cNvSpPr>
          <p:nvPr>
            <p:ph type="body" sz="quarter" idx="23" hasCustomPrompt="1"/>
          </p:nvPr>
        </p:nvSpPr>
        <p:spPr>
          <a:xfrm>
            <a:off x="2019239" y="5548631"/>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10</a:t>
            </a:r>
          </a:p>
        </p:txBody>
      </p:sp>
      <p:sp>
        <p:nvSpPr>
          <p:cNvPr id="30" name="Text Placeholder 8"/>
          <p:cNvSpPr>
            <a:spLocks noGrp="1"/>
          </p:cNvSpPr>
          <p:nvPr>
            <p:ph type="body" sz="quarter" idx="25" hasCustomPrompt="1"/>
          </p:nvPr>
        </p:nvSpPr>
        <p:spPr>
          <a:xfrm>
            <a:off x="9877003" y="1268760"/>
            <a:ext cx="1546213" cy="414000"/>
          </a:xfrm>
          <a:prstGeom prst="rect">
            <a:avLst/>
          </a:prstGeom>
        </p:spPr>
        <p:txBody>
          <a:bodyPr wrap="square" tIns="0" bIns="0" anchor="ctr">
            <a:noAutofit/>
          </a:bodyPr>
          <a:lstStyle>
            <a:lvl1pPr algn="l">
              <a:defRPr sz="1231" b="0" i="0" cap="none" baseline="0">
                <a:solidFill>
                  <a:schemeClr val="bg2"/>
                </a:solidFill>
              </a:defRPr>
            </a:lvl1pPr>
            <a:lvl2pPr>
              <a:defRPr sz="1231"/>
            </a:lvl2pPr>
          </a:lstStyle>
          <a:p>
            <a:pPr lvl="0"/>
            <a:r>
              <a:rPr lang="fr-FR" noProof="0"/>
              <a:t>Page x</a:t>
            </a:r>
          </a:p>
        </p:txBody>
      </p:sp>
      <p:sp>
        <p:nvSpPr>
          <p:cNvPr id="32" name="Text Placeholder 8"/>
          <p:cNvSpPr>
            <a:spLocks noGrp="1"/>
          </p:cNvSpPr>
          <p:nvPr>
            <p:ph type="body" sz="quarter" idx="26" hasCustomPrompt="1"/>
          </p:nvPr>
        </p:nvSpPr>
        <p:spPr>
          <a:xfrm>
            <a:off x="9877003" y="5548631"/>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33" name="Text Placeholder 8"/>
          <p:cNvSpPr>
            <a:spLocks noGrp="1"/>
          </p:cNvSpPr>
          <p:nvPr>
            <p:ph type="body" sz="quarter" idx="27" hasCustomPrompt="1"/>
          </p:nvPr>
        </p:nvSpPr>
        <p:spPr>
          <a:xfrm>
            <a:off x="9877003" y="2695383"/>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34" name="Text Placeholder 8"/>
          <p:cNvSpPr>
            <a:spLocks noGrp="1"/>
          </p:cNvSpPr>
          <p:nvPr>
            <p:ph type="body" sz="quarter" idx="28" hasCustomPrompt="1"/>
          </p:nvPr>
        </p:nvSpPr>
        <p:spPr>
          <a:xfrm>
            <a:off x="9877003" y="2219842"/>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35" name="Text Placeholder 8"/>
          <p:cNvSpPr>
            <a:spLocks noGrp="1"/>
          </p:cNvSpPr>
          <p:nvPr>
            <p:ph type="body" sz="quarter" idx="29" hasCustomPrompt="1"/>
          </p:nvPr>
        </p:nvSpPr>
        <p:spPr>
          <a:xfrm>
            <a:off x="9877003" y="1744301"/>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22" name="Text Placeholder 8"/>
          <p:cNvSpPr>
            <a:spLocks noGrp="1"/>
          </p:cNvSpPr>
          <p:nvPr>
            <p:ph type="body" sz="quarter" idx="30" hasCustomPrompt="1"/>
          </p:nvPr>
        </p:nvSpPr>
        <p:spPr>
          <a:xfrm>
            <a:off x="2019239" y="3170924"/>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5</a:t>
            </a:r>
          </a:p>
        </p:txBody>
      </p:sp>
      <p:sp>
        <p:nvSpPr>
          <p:cNvPr id="24" name="Text Placeholder 8"/>
          <p:cNvSpPr>
            <a:spLocks noGrp="1"/>
          </p:cNvSpPr>
          <p:nvPr>
            <p:ph type="body" sz="quarter" idx="32" hasCustomPrompt="1"/>
          </p:nvPr>
        </p:nvSpPr>
        <p:spPr>
          <a:xfrm>
            <a:off x="9877003" y="3170924"/>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25" name="Text Placeholder 8"/>
          <p:cNvSpPr>
            <a:spLocks noGrp="1"/>
          </p:cNvSpPr>
          <p:nvPr>
            <p:ph type="body" sz="quarter" idx="33" hasCustomPrompt="1"/>
          </p:nvPr>
        </p:nvSpPr>
        <p:spPr>
          <a:xfrm>
            <a:off x="2019239" y="3646465"/>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6</a:t>
            </a:r>
          </a:p>
        </p:txBody>
      </p:sp>
      <p:sp>
        <p:nvSpPr>
          <p:cNvPr id="27" name="Text Placeholder 8"/>
          <p:cNvSpPr>
            <a:spLocks noGrp="1"/>
          </p:cNvSpPr>
          <p:nvPr>
            <p:ph type="body" sz="quarter" idx="35" hasCustomPrompt="1"/>
          </p:nvPr>
        </p:nvSpPr>
        <p:spPr>
          <a:xfrm>
            <a:off x="2019239" y="4122006"/>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7</a:t>
            </a:r>
          </a:p>
        </p:txBody>
      </p:sp>
      <p:sp>
        <p:nvSpPr>
          <p:cNvPr id="29" name="Text Placeholder 8"/>
          <p:cNvSpPr>
            <a:spLocks noGrp="1"/>
          </p:cNvSpPr>
          <p:nvPr>
            <p:ph type="body" sz="quarter" idx="37" hasCustomPrompt="1"/>
          </p:nvPr>
        </p:nvSpPr>
        <p:spPr>
          <a:xfrm>
            <a:off x="9877003" y="4122006"/>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31" name="Text Placeholder 8"/>
          <p:cNvSpPr>
            <a:spLocks noGrp="1"/>
          </p:cNvSpPr>
          <p:nvPr>
            <p:ph type="body" sz="quarter" idx="38" hasCustomPrompt="1"/>
          </p:nvPr>
        </p:nvSpPr>
        <p:spPr>
          <a:xfrm>
            <a:off x="9877003" y="3646465"/>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39" name="Text Placeholder 8"/>
          <p:cNvSpPr>
            <a:spLocks noGrp="1"/>
          </p:cNvSpPr>
          <p:nvPr>
            <p:ph type="body" sz="quarter" idx="39" hasCustomPrompt="1"/>
          </p:nvPr>
        </p:nvSpPr>
        <p:spPr>
          <a:xfrm>
            <a:off x="2019239" y="4597547"/>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8</a:t>
            </a:r>
          </a:p>
        </p:txBody>
      </p:sp>
      <p:sp>
        <p:nvSpPr>
          <p:cNvPr id="41" name="Text Placeholder 8"/>
          <p:cNvSpPr>
            <a:spLocks noGrp="1"/>
          </p:cNvSpPr>
          <p:nvPr>
            <p:ph type="body" sz="quarter" idx="41" hasCustomPrompt="1"/>
          </p:nvPr>
        </p:nvSpPr>
        <p:spPr>
          <a:xfrm>
            <a:off x="9877003" y="4597547"/>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42" name="Text Placeholder 8"/>
          <p:cNvSpPr>
            <a:spLocks noGrp="1"/>
          </p:cNvSpPr>
          <p:nvPr>
            <p:ph type="body" sz="quarter" idx="42" hasCustomPrompt="1"/>
          </p:nvPr>
        </p:nvSpPr>
        <p:spPr>
          <a:xfrm>
            <a:off x="2019239" y="5073088"/>
            <a:ext cx="7459579" cy="414000"/>
          </a:xfrm>
          <a:prstGeom prst="rect">
            <a:avLst/>
          </a:prstGeom>
        </p:spPr>
        <p:txBody>
          <a:bodyPr vert="horz" wrap="square" lIns="108000" tIns="0" rIns="108000" bIns="0" rtlCol="0" anchor="ctr">
            <a:noAutofit/>
          </a:bodyPr>
          <a:lstStyle>
            <a:lvl1pPr algn="l">
              <a:defRPr lang="fr-FR" sz="2462" i="0" cap="none" noProof="0" dirty="0">
                <a:solidFill>
                  <a:schemeClr val="bg2"/>
                </a:solidFill>
              </a:defRPr>
            </a:lvl1pPr>
          </a:lstStyle>
          <a:p>
            <a:pPr lvl="0">
              <a:buClr>
                <a:schemeClr val="bg2"/>
              </a:buClr>
            </a:pPr>
            <a:r>
              <a:rPr lang="fr-FR" noProof="0"/>
              <a:t>Chapitre 9</a:t>
            </a:r>
          </a:p>
        </p:txBody>
      </p:sp>
      <p:sp>
        <p:nvSpPr>
          <p:cNvPr id="44" name="Text Placeholder 8"/>
          <p:cNvSpPr>
            <a:spLocks noGrp="1"/>
          </p:cNvSpPr>
          <p:nvPr>
            <p:ph type="body" sz="quarter" idx="44" hasCustomPrompt="1"/>
          </p:nvPr>
        </p:nvSpPr>
        <p:spPr>
          <a:xfrm>
            <a:off x="9877003" y="5073088"/>
            <a:ext cx="1546213" cy="414000"/>
          </a:xfrm>
          <a:prstGeom prst="rect">
            <a:avLst/>
          </a:prstGeom>
        </p:spPr>
        <p:txBody>
          <a:bodyPr vert="horz" wrap="square" lIns="108000" tIns="0" rIns="108000" bIns="0" rtlCol="0" anchor="ctr">
            <a:noAutofit/>
          </a:bodyPr>
          <a:lstStyle>
            <a:lvl1pPr algn="l">
              <a:defRPr lang="fr-FR" sz="1231" b="0" i="0" cap="none" noProof="0" dirty="0">
                <a:solidFill>
                  <a:schemeClr val="bg2"/>
                </a:solidFill>
              </a:defRPr>
            </a:lvl1pPr>
          </a:lstStyle>
          <a:p>
            <a:pPr lvl="0"/>
            <a:r>
              <a:rPr lang="fr-FR" noProof="0"/>
              <a:t>Page x</a:t>
            </a:r>
          </a:p>
        </p:txBody>
      </p:sp>
      <p:sp>
        <p:nvSpPr>
          <p:cNvPr id="40" name="Text Placeholder 4"/>
          <p:cNvSpPr>
            <a:spLocks noGrp="1"/>
          </p:cNvSpPr>
          <p:nvPr>
            <p:ph type="body" sz="quarter" idx="56" hasCustomPrompt="1"/>
          </p:nvPr>
        </p:nvSpPr>
        <p:spPr>
          <a:xfrm>
            <a:off x="423985" y="1268760"/>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01</a:t>
            </a:r>
          </a:p>
        </p:txBody>
      </p:sp>
      <p:sp>
        <p:nvSpPr>
          <p:cNvPr id="43" name="Text Placeholder 4"/>
          <p:cNvSpPr>
            <a:spLocks noGrp="1"/>
          </p:cNvSpPr>
          <p:nvPr>
            <p:ph type="body" sz="quarter" idx="57" hasCustomPrompt="1"/>
          </p:nvPr>
        </p:nvSpPr>
        <p:spPr>
          <a:xfrm>
            <a:off x="423985" y="1744301"/>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02</a:t>
            </a:r>
          </a:p>
        </p:txBody>
      </p:sp>
      <p:sp>
        <p:nvSpPr>
          <p:cNvPr id="48" name="Text Placeholder 4"/>
          <p:cNvSpPr>
            <a:spLocks noGrp="1"/>
          </p:cNvSpPr>
          <p:nvPr>
            <p:ph type="body" sz="quarter" idx="58" hasCustomPrompt="1"/>
          </p:nvPr>
        </p:nvSpPr>
        <p:spPr>
          <a:xfrm>
            <a:off x="423985" y="2219842"/>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03</a:t>
            </a:r>
          </a:p>
        </p:txBody>
      </p:sp>
      <p:sp>
        <p:nvSpPr>
          <p:cNvPr id="59" name="Text Placeholder 4"/>
          <p:cNvSpPr>
            <a:spLocks noGrp="1"/>
          </p:cNvSpPr>
          <p:nvPr>
            <p:ph type="body" sz="quarter" idx="59" hasCustomPrompt="1"/>
          </p:nvPr>
        </p:nvSpPr>
        <p:spPr>
          <a:xfrm>
            <a:off x="423985" y="2695383"/>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04</a:t>
            </a:r>
          </a:p>
        </p:txBody>
      </p:sp>
      <p:sp>
        <p:nvSpPr>
          <p:cNvPr id="60" name="Text Placeholder 4"/>
          <p:cNvSpPr>
            <a:spLocks noGrp="1"/>
          </p:cNvSpPr>
          <p:nvPr>
            <p:ph type="body" sz="quarter" idx="60" hasCustomPrompt="1"/>
          </p:nvPr>
        </p:nvSpPr>
        <p:spPr>
          <a:xfrm>
            <a:off x="423985" y="3170924"/>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05</a:t>
            </a:r>
          </a:p>
        </p:txBody>
      </p:sp>
      <p:sp>
        <p:nvSpPr>
          <p:cNvPr id="61" name="Text Placeholder 4"/>
          <p:cNvSpPr>
            <a:spLocks noGrp="1"/>
          </p:cNvSpPr>
          <p:nvPr>
            <p:ph type="body" sz="quarter" idx="61" hasCustomPrompt="1"/>
          </p:nvPr>
        </p:nvSpPr>
        <p:spPr>
          <a:xfrm>
            <a:off x="423985" y="3646465"/>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06</a:t>
            </a:r>
          </a:p>
        </p:txBody>
      </p:sp>
      <p:sp>
        <p:nvSpPr>
          <p:cNvPr id="62" name="Text Placeholder 4"/>
          <p:cNvSpPr>
            <a:spLocks noGrp="1"/>
          </p:cNvSpPr>
          <p:nvPr>
            <p:ph type="body" sz="quarter" idx="62" hasCustomPrompt="1"/>
          </p:nvPr>
        </p:nvSpPr>
        <p:spPr>
          <a:xfrm>
            <a:off x="423985" y="4122006"/>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07</a:t>
            </a:r>
          </a:p>
        </p:txBody>
      </p:sp>
      <p:sp>
        <p:nvSpPr>
          <p:cNvPr id="63" name="Text Placeholder 4"/>
          <p:cNvSpPr>
            <a:spLocks noGrp="1"/>
          </p:cNvSpPr>
          <p:nvPr>
            <p:ph type="body" sz="quarter" idx="63" hasCustomPrompt="1"/>
          </p:nvPr>
        </p:nvSpPr>
        <p:spPr>
          <a:xfrm>
            <a:off x="423985" y="4597547"/>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08</a:t>
            </a:r>
          </a:p>
        </p:txBody>
      </p:sp>
      <p:sp>
        <p:nvSpPr>
          <p:cNvPr id="64" name="Text Placeholder 4"/>
          <p:cNvSpPr>
            <a:spLocks noGrp="1"/>
          </p:cNvSpPr>
          <p:nvPr>
            <p:ph type="body" sz="quarter" idx="64" hasCustomPrompt="1"/>
          </p:nvPr>
        </p:nvSpPr>
        <p:spPr>
          <a:xfrm>
            <a:off x="423985" y="5073088"/>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09</a:t>
            </a:r>
          </a:p>
        </p:txBody>
      </p:sp>
      <p:sp>
        <p:nvSpPr>
          <p:cNvPr id="65" name="Text Placeholder 4"/>
          <p:cNvSpPr>
            <a:spLocks noGrp="1"/>
          </p:cNvSpPr>
          <p:nvPr>
            <p:ph type="body" sz="quarter" idx="65" hasCustomPrompt="1"/>
          </p:nvPr>
        </p:nvSpPr>
        <p:spPr>
          <a:xfrm>
            <a:off x="423985" y="5548631"/>
            <a:ext cx="1329231" cy="414000"/>
          </a:xfrm>
          <a:prstGeom prst="rect">
            <a:avLst/>
          </a:prstGeom>
          <a:noFill/>
        </p:spPr>
        <p:txBody>
          <a:bodyPr tIns="0" bIns="0" anchor="ctr">
            <a:noAutofit/>
          </a:bodyPr>
          <a:lstStyle>
            <a:lvl1pPr marL="0" indent="-310170" algn="just">
              <a:lnSpc>
                <a:spcPct val="100000"/>
              </a:lnSpc>
              <a:spcBef>
                <a:spcPts val="492"/>
              </a:spcBef>
              <a:buClr>
                <a:schemeClr val="bg2"/>
              </a:buClr>
              <a:buFont typeface="Tempus Sans ITC" panose="04020404030D07020202" pitchFamily="82" charset="0"/>
              <a:buChar char="/"/>
              <a:defRPr sz="2462" b="1" i="0">
                <a:solidFill>
                  <a:schemeClr val="accent1"/>
                </a:solidFill>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10</a:t>
            </a:r>
          </a:p>
        </p:txBody>
      </p:sp>
      <p:sp>
        <p:nvSpPr>
          <p:cNvPr id="36" name="Title 1"/>
          <p:cNvSpPr txBox="1">
            <a:spLocks/>
          </p:cNvSpPr>
          <p:nvPr userDrawn="1"/>
        </p:nvSpPr>
        <p:spPr>
          <a:xfrm>
            <a:off x="416540" y="404665"/>
            <a:ext cx="11342769" cy="863748"/>
          </a:xfrm>
          <a:prstGeom prst="rect">
            <a:avLst/>
          </a:prstGeom>
          <a:noFill/>
        </p:spPr>
        <p:txBody>
          <a:bodyPr vert="horz" lIns="132923" tIns="44308" rIns="132923" bIns="0" rtlCol="0" anchor="t">
            <a:noAutofit/>
          </a:bodyPr>
          <a:lstStyle>
            <a:lvl1pPr algn="l" defTabSz="914400" rtl="0" eaLnBrk="1" latinLnBrk="0" hangingPunct="1">
              <a:lnSpc>
                <a:spcPct val="100000"/>
              </a:lnSpc>
              <a:spcBef>
                <a:spcPct val="0"/>
              </a:spcBef>
              <a:buNone/>
              <a:defRPr sz="2200" kern="1200" baseline="0">
                <a:solidFill>
                  <a:schemeClr val="bg2"/>
                </a:solidFill>
                <a:latin typeface="+mj-lt"/>
                <a:ea typeface="+mj-ea"/>
                <a:cs typeface="+mj-cs"/>
              </a:defRPr>
            </a:lvl1pPr>
          </a:lstStyle>
          <a:p>
            <a:r>
              <a:rPr lang="fr-FR" sz="2708" b="1"/>
              <a:t>AGENDA</a:t>
            </a:r>
          </a:p>
        </p:txBody>
      </p:sp>
    </p:spTree>
    <p:extLst>
      <p:ext uri="{BB962C8B-B14F-4D97-AF65-F5344CB8AC3E}">
        <p14:creationId xmlns:p14="http://schemas.microsoft.com/office/powerpoint/2010/main" val="424914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 White">
    <p:spTree>
      <p:nvGrpSpPr>
        <p:cNvPr id="1" name=""/>
        <p:cNvGrpSpPr/>
        <p:nvPr/>
      </p:nvGrpSpPr>
      <p:grpSpPr>
        <a:xfrm>
          <a:off x="0" y="0"/>
          <a:ext cx="0" cy="0"/>
          <a:chOff x="0" y="0"/>
          <a:chExt cx="0" cy="0"/>
        </a:xfrm>
      </p:grpSpPr>
      <p:pic>
        <p:nvPicPr>
          <p:cNvPr id="6" name="Imag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0"/>
            <a:ext cx="4289072" cy="4725900"/>
          </a:xfrm>
          <a:prstGeom prst="rect">
            <a:avLst/>
          </a:prstGeom>
        </p:spPr>
      </p:pic>
      <p:sp>
        <p:nvSpPr>
          <p:cNvPr id="8" name="Espace réservé pour une image  35"/>
          <p:cNvSpPr>
            <a:spLocks noGrp="1"/>
          </p:cNvSpPr>
          <p:nvPr>
            <p:ph type="pic" sz="quarter" idx="10" hasCustomPrompt="1"/>
          </p:nvPr>
        </p:nvSpPr>
        <p:spPr>
          <a:xfrm>
            <a:off x="0" y="2"/>
            <a:ext cx="6347941" cy="5590308"/>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2215" b="0" i="1" baseline="0">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fr-FR"/>
              <a:t>Cliquer ici   &gt;&gt;</a:t>
            </a:r>
            <a:br>
              <a:rPr lang="fr-FR"/>
            </a:br>
            <a:r>
              <a:rPr lang="fr-FR"/>
              <a:t>pour insérer votre photo</a:t>
            </a:r>
          </a:p>
        </p:txBody>
      </p:sp>
      <p:sp>
        <p:nvSpPr>
          <p:cNvPr id="9" name="Title 1"/>
          <p:cNvSpPr>
            <a:spLocks noGrp="1"/>
          </p:cNvSpPr>
          <p:nvPr>
            <p:ph type="title" hasCustomPrompt="1"/>
          </p:nvPr>
        </p:nvSpPr>
        <p:spPr bwMode="gray">
          <a:xfrm>
            <a:off x="4214577" y="3342167"/>
            <a:ext cx="7375641" cy="986946"/>
          </a:xfrm>
          <a:noFill/>
        </p:spPr>
        <p:txBody>
          <a:bodyPr tIns="108000" rIns="0" anchor="t"/>
          <a:lstStyle>
            <a:lvl1pPr algn="r">
              <a:buClr>
                <a:schemeClr val="bg2"/>
              </a:buClr>
              <a:defRPr sz="2954">
                <a:solidFill>
                  <a:schemeClr val="bg2"/>
                </a:solidFill>
                <a:latin typeface="+mj-lt"/>
              </a:defRPr>
            </a:lvl1pPr>
          </a:lstStyle>
          <a:p>
            <a:r>
              <a:rPr lang="fr-FR" noProof="0"/>
              <a:t>Titre de chapitre</a:t>
            </a:r>
          </a:p>
        </p:txBody>
      </p:sp>
      <p:sp>
        <p:nvSpPr>
          <p:cNvPr id="10" name="Text Placeholder 4"/>
          <p:cNvSpPr>
            <a:spLocks noGrp="1"/>
          </p:cNvSpPr>
          <p:nvPr>
            <p:ph type="body" sz="quarter" idx="38" hasCustomPrompt="1"/>
          </p:nvPr>
        </p:nvSpPr>
        <p:spPr bwMode="gray">
          <a:xfrm>
            <a:off x="2787387" y="3342167"/>
            <a:ext cx="1329231" cy="986400"/>
          </a:xfrm>
          <a:prstGeom prst="rect">
            <a:avLst/>
          </a:prstGeom>
          <a:noFill/>
        </p:spPr>
        <p:txBody>
          <a:bodyPr anchor="t">
            <a:noAutofit/>
          </a:bodyPr>
          <a:lstStyle>
            <a:lvl1pPr marL="0" indent="-310170" algn="just">
              <a:lnSpc>
                <a:spcPct val="100000"/>
              </a:lnSpc>
              <a:spcBef>
                <a:spcPts val="492"/>
              </a:spcBef>
              <a:buClr>
                <a:schemeClr val="bg2"/>
              </a:buClr>
              <a:buFont typeface="Tempus Sans ITC" panose="04020404030D07020202" pitchFamily="82" charset="0"/>
              <a:buChar char="/"/>
              <a:defRPr sz="2954" b="1" i="0">
                <a:solidFill>
                  <a:schemeClr val="bg2"/>
                </a:solidFill>
                <a:latin typeface="+mj-lt"/>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01</a:t>
            </a:r>
          </a:p>
        </p:txBody>
      </p:sp>
    </p:spTree>
    <p:extLst>
      <p:ext uri="{BB962C8B-B14F-4D97-AF65-F5344CB8AC3E}">
        <p14:creationId xmlns:p14="http://schemas.microsoft.com/office/powerpoint/2010/main" val="2388838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Silver Grey light">
    <p:bg>
      <p:bgPr>
        <a:solidFill>
          <a:schemeClr val="tx2"/>
        </a:solidFill>
        <a:effectLst/>
      </p:bgPr>
    </p:bg>
    <p:spTree>
      <p:nvGrpSpPr>
        <p:cNvPr id="1" name=""/>
        <p:cNvGrpSpPr/>
        <p:nvPr/>
      </p:nvGrpSpPr>
      <p:grpSpPr>
        <a:xfrm>
          <a:off x="0" y="0"/>
          <a:ext cx="0" cy="0"/>
          <a:chOff x="0" y="0"/>
          <a:chExt cx="0" cy="0"/>
        </a:xfrm>
      </p:grpSpPr>
      <p:pic>
        <p:nvPicPr>
          <p:cNvPr id="7"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l="-1" r="-184259" b="-45082"/>
          <a:stretch/>
        </p:blipFill>
        <p:spPr>
          <a:xfrm>
            <a:off x="0" y="-1"/>
            <a:ext cx="12192000" cy="6856413"/>
          </a:xfrm>
          <a:prstGeom prst="rect">
            <a:avLst/>
          </a:prstGeom>
          <a:solidFill>
            <a:schemeClr val="tx2"/>
          </a:solidFill>
        </p:spPr>
      </p:pic>
      <p:sp>
        <p:nvSpPr>
          <p:cNvPr id="6" name="Title 1"/>
          <p:cNvSpPr>
            <a:spLocks noGrp="1"/>
          </p:cNvSpPr>
          <p:nvPr>
            <p:ph type="title" hasCustomPrompt="1"/>
          </p:nvPr>
        </p:nvSpPr>
        <p:spPr bwMode="gray">
          <a:xfrm>
            <a:off x="4214577" y="3342167"/>
            <a:ext cx="7375641" cy="986946"/>
          </a:xfrm>
          <a:noFill/>
        </p:spPr>
        <p:txBody>
          <a:bodyPr tIns="108000" rIns="0" anchor="t"/>
          <a:lstStyle>
            <a:lvl1pPr algn="r">
              <a:buClr>
                <a:schemeClr val="bg2"/>
              </a:buClr>
              <a:defRPr sz="2954">
                <a:solidFill>
                  <a:schemeClr val="bg2"/>
                </a:solidFill>
                <a:latin typeface="+mj-lt"/>
              </a:defRPr>
            </a:lvl1pPr>
          </a:lstStyle>
          <a:p>
            <a:r>
              <a:rPr lang="fr-FR" noProof="0"/>
              <a:t>Titre de chapitre</a:t>
            </a:r>
          </a:p>
        </p:txBody>
      </p:sp>
      <p:sp>
        <p:nvSpPr>
          <p:cNvPr id="5" name="Text Placeholder 4"/>
          <p:cNvSpPr>
            <a:spLocks noGrp="1"/>
          </p:cNvSpPr>
          <p:nvPr>
            <p:ph type="body" sz="quarter" idx="38" hasCustomPrompt="1"/>
          </p:nvPr>
        </p:nvSpPr>
        <p:spPr bwMode="gray">
          <a:xfrm>
            <a:off x="2787387" y="3342167"/>
            <a:ext cx="1329231" cy="986400"/>
          </a:xfrm>
          <a:prstGeom prst="rect">
            <a:avLst/>
          </a:prstGeom>
          <a:noFill/>
        </p:spPr>
        <p:txBody>
          <a:bodyPr anchor="t">
            <a:noAutofit/>
          </a:bodyPr>
          <a:lstStyle>
            <a:lvl1pPr marL="0" indent="-310170" algn="just">
              <a:lnSpc>
                <a:spcPct val="100000"/>
              </a:lnSpc>
              <a:spcBef>
                <a:spcPts val="492"/>
              </a:spcBef>
              <a:buClr>
                <a:schemeClr val="bg2"/>
              </a:buClr>
              <a:buFont typeface="Tempus Sans ITC" panose="04020404030D07020202" pitchFamily="82" charset="0"/>
              <a:buChar char="/"/>
              <a:defRPr sz="2954" b="1" i="0">
                <a:solidFill>
                  <a:schemeClr val="bg2"/>
                </a:solidFill>
                <a:latin typeface="+mj-lt"/>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01</a:t>
            </a:r>
          </a:p>
        </p:txBody>
      </p:sp>
      <p:sp>
        <p:nvSpPr>
          <p:cNvPr id="8" name="Espace réservé pour une image  35"/>
          <p:cNvSpPr>
            <a:spLocks noGrp="1"/>
          </p:cNvSpPr>
          <p:nvPr>
            <p:ph type="pic" sz="quarter" idx="10" hasCustomPrompt="1"/>
          </p:nvPr>
        </p:nvSpPr>
        <p:spPr bwMode="gray">
          <a:xfrm>
            <a:off x="0" y="2"/>
            <a:ext cx="6347941" cy="5590308"/>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2215" b="0" i="1" baseline="0">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fr-FR"/>
              <a:t>Cliquer ici   &gt;&gt;</a:t>
            </a:r>
            <a:br>
              <a:rPr lang="fr-FR"/>
            </a:br>
            <a:r>
              <a:rPr lang="fr-FR"/>
              <a:t>pour insérer votre photo</a:t>
            </a:r>
          </a:p>
        </p:txBody>
      </p:sp>
    </p:spTree>
    <p:extLst>
      <p:ext uri="{BB962C8B-B14F-4D97-AF65-F5344CB8AC3E}">
        <p14:creationId xmlns:p14="http://schemas.microsoft.com/office/powerpoint/2010/main" val="575451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apter Green light">
    <p:bg>
      <p:bgPr>
        <a:solidFill>
          <a:schemeClr val="accent1"/>
        </a:solidFill>
        <a:effectLst/>
      </p:bgPr>
    </p:bg>
    <p:spTree>
      <p:nvGrpSpPr>
        <p:cNvPr id="1" name=""/>
        <p:cNvGrpSpPr/>
        <p:nvPr/>
      </p:nvGrpSpPr>
      <p:grpSpPr>
        <a:xfrm>
          <a:off x="0" y="0"/>
          <a:ext cx="0" cy="0"/>
          <a:chOff x="0" y="0"/>
          <a:chExt cx="0" cy="0"/>
        </a:xfrm>
      </p:grpSpPr>
      <p:pic>
        <p:nvPicPr>
          <p:cNvPr id="7" name="Image 11"/>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l="-1" r="-184259" b="-45082"/>
          <a:stretch/>
        </p:blipFill>
        <p:spPr>
          <a:xfrm>
            <a:off x="0" y="-1"/>
            <a:ext cx="12192000" cy="6856413"/>
          </a:xfrm>
          <a:prstGeom prst="rect">
            <a:avLst/>
          </a:prstGeom>
          <a:solidFill>
            <a:schemeClr val="accent1"/>
          </a:solidFill>
        </p:spPr>
      </p:pic>
      <p:sp>
        <p:nvSpPr>
          <p:cNvPr id="6" name="Title 1"/>
          <p:cNvSpPr>
            <a:spLocks noGrp="1"/>
          </p:cNvSpPr>
          <p:nvPr>
            <p:ph type="title" hasCustomPrompt="1"/>
          </p:nvPr>
        </p:nvSpPr>
        <p:spPr bwMode="gray">
          <a:xfrm>
            <a:off x="4214577" y="3342167"/>
            <a:ext cx="7375641" cy="986946"/>
          </a:xfrm>
          <a:noFill/>
        </p:spPr>
        <p:txBody>
          <a:bodyPr tIns="108000" rIns="0" anchor="t"/>
          <a:lstStyle>
            <a:lvl1pPr algn="r">
              <a:defRPr sz="2954">
                <a:solidFill>
                  <a:schemeClr val="bg1"/>
                </a:solidFill>
                <a:latin typeface="+mj-lt"/>
              </a:defRPr>
            </a:lvl1pPr>
          </a:lstStyle>
          <a:p>
            <a:r>
              <a:rPr lang="fr-FR" noProof="0"/>
              <a:t>Titre de chapitre</a:t>
            </a:r>
          </a:p>
        </p:txBody>
      </p:sp>
      <p:sp>
        <p:nvSpPr>
          <p:cNvPr id="8" name="Espace réservé pour une image  35"/>
          <p:cNvSpPr>
            <a:spLocks noGrp="1"/>
          </p:cNvSpPr>
          <p:nvPr>
            <p:ph type="pic" sz="quarter" idx="10" hasCustomPrompt="1"/>
          </p:nvPr>
        </p:nvSpPr>
        <p:spPr bwMode="gray">
          <a:xfrm>
            <a:off x="0" y="2"/>
            <a:ext cx="6347941" cy="5590308"/>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2215" b="0"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a:t>Cliquer ici   &gt;&gt;</a:t>
            </a:r>
            <a:br>
              <a:rPr lang="fr-FR"/>
            </a:br>
            <a:r>
              <a:rPr lang="fr-FR"/>
              <a:t>pour insérer votre photo</a:t>
            </a:r>
          </a:p>
        </p:txBody>
      </p:sp>
      <p:sp>
        <p:nvSpPr>
          <p:cNvPr id="5" name="Text Placeholder 4"/>
          <p:cNvSpPr>
            <a:spLocks noGrp="1"/>
          </p:cNvSpPr>
          <p:nvPr>
            <p:ph type="body" sz="quarter" idx="38" hasCustomPrompt="1"/>
          </p:nvPr>
        </p:nvSpPr>
        <p:spPr bwMode="gray">
          <a:xfrm>
            <a:off x="2787387" y="3342167"/>
            <a:ext cx="1329231" cy="986400"/>
          </a:xfrm>
          <a:prstGeom prst="rect">
            <a:avLst/>
          </a:prstGeom>
          <a:noFill/>
        </p:spPr>
        <p:txBody>
          <a:bodyPr anchor="t">
            <a:noAutofit/>
          </a:bodyPr>
          <a:lstStyle>
            <a:lvl1pPr marL="0" indent="-310170" algn="just">
              <a:lnSpc>
                <a:spcPct val="100000"/>
              </a:lnSpc>
              <a:spcBef>
                <a:spcPts val="492"/>
              </a:spcBef>
              <a:buClr>
                <a:schemeClr val="bg1"/>
              </a:buClr>
              <a:buFont typeface="Tempus Sans ITC" panose="04020404030D07020202" pitchFamily="82" charset="0"/>
              <a:buChar char="/"/>
              <a:defRPr sz="2954" b="1" i="0">
                <a:solidFill>
                  <a:schemeClr val="bg1"/>
                </a:solidFill>
                <a:latin typeface="+mj-lt"/>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01</a:t>
            </a:r>
          </a:p>
        </p:txBody>
      </p:sp>
    </p:spTree>
    <p:extLst>
      <p:ext uri="{BB962C8B-B14F-4D97-AF65-F5344CB8AC3E}">
        <p14:creationId xmlns:p14="http://schemas.microsoft.com/office/powerpoint/2010/main" val="4053712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hapter Brown light">
    <p:bg>
      <p:bgPr>
        <a:solidFill>
          <a:schemeClr val="accent2"/>
        </a:solidFill>
        <a:effectLst/>
      </p:bgPr>
    </p:bg>
    <p:spTree>
      <p:nvGrpSpPr>
        <p:cNvPr id="1" name=""/>
        <p:cNvGrpSpPr/>
        <p:nvPr/>
      </p:nvGrpSpPr>
      <p:grpSpPr>
        <a:xfrm>
          <a:off x="0" y="0"/>
          <a:ext cx="0" cy="0"/>
          <a:chOff x="0" y="0"/>
          <a:chExt cx="0" cy="0"/>
        </a:xfrm>
      </p:grpSpPr>
      <p:pic>
        <p:nvPicPr>
          <p:cNvPr id="7" name="Image 11"/>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l="-1" r="-184259" b="-45082"/>
          <a:stretch/>
        </p:blipFill>
        <p:spPr>
          <a:xfrm>
            <a:off x="0" y="-1"/>
            <a:ext cx="12192000" cy="6856413"/>
          </a:xfrm>
          <a:prstGeom prst="rect">
            <a:avLst/>
          </a:prstGeom>
          <a:solidFill>
            <a:schemeClr val="accent2"/>
          </a:solidFill>
        </p:spPr>
      </p:pic>
      <p:sp>
        <p:nvSpPr>
          <p:cNvPr id="6" name="Title 1"/>
          <p:cNvSpPr>
            <a:spLocks noGrp="1"/>
          </p:cNvSpPr>
          <p:nvPr>
            <p:ph type="title" hasCustomPrompt="1"/>
          </p:nvPr>
        </p:nvSpPr>
        <p:spPr bwMode="gray">
          <a:xfrm>
            <a:off x="4214577" y="3342167"/>
            <a:ext cx="7375641" cy="986946"/>
          </a:xfrm>
          <a:noFill/>
        </p:spPr>
        <p:txBody>
          <a:bodyPr tIns="108000" rIns="0" anchor="t"/>
          <a:lstStyle>
            <a:lvl1pPr algn="r">
              <a:defRPr sz="2954">
                <a:solidFill>
                  <a:schemeClr val="bg1"/>
                </a:solidFill>
                <a:latin typeface="+mj-lt"/>
              </a:defRPr>
            </a:lvl1pPr>
          </a:lstStyle>
          <a:p>
            <a:r>
              <a:rPr lang="fr-FR" noProof="0"/>
              <a:t>Titre de chapitre</a:t>
            </a:r>
          </a:p>
        </p:txBody>
      </p:sp>
      <p:sp>
        <p:nvSpPr>
          <p:cNvPr id="8" name="Espace réservé pour une image  35"/>
          <p:cNvSpPr>
            <a:spLocks noGrp="1"/>
          </p:cNvSpPr>
          <p:nvPr>
            <p:ph type="pic" sz="quarter" idx="10" hasCustomPrompt="1"/>
          </p:nvPr>
        </p:nvSpPr>
        <p:spPr bwMode="gray">
          <a:xfrm>
            <a:off x="0" y="2"/>
            <a:ext cx="6347941" cy="5590308"/>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2215" b="0"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a:t>Cliquer ici   &gt;&gt;</a:t>
            </a:r>
            <a:br>
              <a:rPr lang="fr-FR"/>
            </a:br>
            <a:r>
              <a:rPr lang="fr-FR"/>
              <a:t>pour insérer votre photo</a:t>
            </a:r>
          </a:p>
        </p:txBody>
      </p:sp>
      <p:sp>
        <p:nvSpPr>
          <p:cNvPr id="5" name="Text Placeholder 4"/>
          <p:cNvSpPr>
            <a:spLocks noGrp="1"/>
          </p:cNvSpPr>
          <p:nvPr>
            <p:ph type="body" sz="quarter" idx="38" hasCustomPrompt="1"/>
          </p:nvPr>
        </p:nvSpPr>
        <p:spPr bwMode="gray">
          <a:xfrm>
            <a:off x="2787387" y="3342167"/>
            <a:ext cx="1329231" cy="986400"/>
          </a:xfrm>
          <a:prstGeom prst="rect">
            <a:avLst/>
          </a:prstGeom>
          <a:noFill/>
        </p:spPr>
        <p:txBody>
          <a:bodyPr anchor="t">
            <a:noAutofit/>
          </a:bodyPr>
          <a:lstStyle>
            <a:lvl1pPr marL="0" indent="-310170" algn="just">
              <a:lnSpc>
                <a:spcPct val="100000"/>
              </a:lnSpc>
              <a:spcBef>
                <a:spcPts val="492"/>
              </a:spcBef>
              <a:buClr>
                <a:schemeClr val="bg1"/>
              </a:buClr>
              <a:buFont typeface="Tempus Sans ITC" panose="04020404030D07020202" pitchFamily="82" charset="0"/>
              <a:buChar char="/"/>
              <a:defRPr sz="2954" b="1" i="0">
                <a:solidFill>
                  <a:schemeClr val="bg1"/>
                </a:solidFill>
                <a:latin typeface="+mj-lt"/>
              </a:defRPr>
            </a:lvl1pPr>
            <a:lvl2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2pPr>
            <a:lvl3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3pPr>
            <a:lvl4pPr marL="0" indent="-310170" algn="just">
              <a:lnSpc>
                <a:spcPct val="100000"/>
              </a:lnSpc>
              <a:spcBef>
                <a:spcPts val="492"/>
              </a:spcBef>
              <a:buClr>
                <a:schemeClr val="accent1"/>
              </a:buClr>
              <a:buFont typeface="Tahoma" panose="020B0604030504040204" pitchFamily="34" charset="0"/>
              <a:buChar char="⁄"/>
              <a:defRPr sz="2462" b="1" i="0" cap="none" baseline="0">
                <a:solidFill>
                  <a:schemeClr val="bg2"/>
                </a:solidFill>
              </a:defRPr>
            </a:lvl4pPr>
            <a:lvl5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5pPr>
            <a:lvl6pPr marL="0" indent="-310170" algn="just">
              <a:lnSpc>
                <a:spcPct val="100000"/>
              </a:lnSpc>
              <a:spcBef>
                <a:spcPts val="492"/>
              </a:spcBef>
              <a:buClr>
                <a:schemeClr val="accent1"/>
              </a:buClr>
              <a:buFont typeface="Tahoma" panose="020B0604030504040204" pitchFamily="34" charset="0"/>
              <a:buChar char="⁄"/>
              <a:defRPr sz="2462" b="1" i="0">
                <a:solidFill>
                  <a:schemeClr val="bg2"/>
                </a:solidFill>
              </a:defRPr>
            </a:lvl6pPr>
            <a:lvl7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7pPr>
            <a:lvl8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8pPr>
            <a:lvl9pPr marL="0" indent="-310170" algn="just">
              <a:lnSpc>
                <a:spcPct val="100000"/>
              </a:lnSpc>
              <a:spcBef>
                <a:spcPts val="492"/>
              </a:spcBef>
              <a:buClr>
                <a:schemeClr val="accent1"/>
              </a:buClr>
              <a:buFont typeface="Tahoma" panose="020B0604030504040204" pitchFamily="34" charset="0"/>
              <a:buChar char="⁄"/>
              <a:defRPr sz="2462" b="1" i="0" baseline="0">
                <a:solidFill>
                  <a:schemeClr val="bg2"/>
                </a:solidFill>
              </a:defRPr>
            </a:lvl9pPr>
          </a:lstStyle>
          <a:p>
            <a:pPr lvl="0"/>
            <a:r>
              <a:rPr lang="fr-FR"/>
              <a:t>01</a:t>
            </a:r>
          </a:p>
        </p:txBody>
      </p:sp>
    </p:spTree>
    <p:extLst>
      <p:ext uri="{BB962C8B-B14F-4D97-AF65-F5344CB8AC3E}">
        <p14:creationId xmlns:p14="http://schemas.microsoft.com/office/powerpoint/2010/main" val="3767807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02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age Contacts">
    <p:bg>
      <p:bgPr>
        <a:solidFill>
          <a:schemeClr val="bg2"/>
        </a:solidFill>
        <a:effectLst/>
      </p:bgPr>
    </p:bg>
    <p:spTree>
      <p:nvGrpSpPr>
        <p:cNvPr id="1" name=""/>
        <p:cNvGrpSpPr/>
        <p:nvPr/>
      </p:nvGrpSpPr>
      <p:grpSpPr>
        <a:xfrm>
          <a:off x="0" y="0"/>
          <a:ext cx="0" cy="0"/>
          <a:chOff x="0" y="0"/>
          <a:chExt cx="0" cy="0"/>
        </a:xfrm>
      </p:grpSpPr>
      <p:pic>
        <p:nvPicPr>
          <p:cNvPr id="32" name="Image 5"/>
          <p:cNvPicPr>
            <a:picLocks noChangeAspect="1"/>
          </p:cNvPicPr>
          <p:nvPr userDrawn="1"/>
        </p:nvPicPr>
        <p:blipFill rotWithShape="1">
          <a:blip r:embed="rId2" cstate="screen">
            <a:extLst>
              <a:ext uri="{28A0092B-C50C-407E-A947-70E740481C1C}">
                <a14:useLocalDpi xmlns:a14="http://schemas.microsoft.com/office/drawing/2010/main"/>
              </a:ext>
            </a:extLst>
          </a:blip>
          <a:srcRect r="-184204" b="-45087"/>
          <a:stretch/>
        </p:blipFill>
        <p:spPr>
          <a:xfrm>
            <a:off x="-1" y="-9086"/>
            <a:ext cx="12192001" cy="6858000"/>
          </a:xfrm>
          <a:prstGeom prst="rect">
            <a:avLst/>
          </a:prstGeom>
          <a:solidFill>
            <a:schemeClr val="bg2"/>
          </a:solidFill>
        </p:spPr>
      </p:pic>
      <p:pic>
        <p:nvPicPr>
          <p:cNvPr id="6" name="Image 5"/>
          <p:cNvPicPr>
            <a:picLocks noChangeAspect="1"/>
          </p:cNvPicPr>
          <p:nvPr userDrawn="1"/>
        </p:nvPicPr>
        <p:blipFill>
          <a:blip r:embed="rId3" cstate="screen">
            <a:clrChange>
              <a:clrFrom>
                <a:srgbClr val="503078"/>
              </a:clrFrom>
              <a:clrTo>
                <a:srgbClr val="503078">
                  <a:alpha val="0"/>
                </a:srgbClr>
              </a:clrTo>
            </a:clrChange>
            <a:extLst>
              <a:ext uri="{28A0092B-C50C-407E-A947-70E740481C1C}">
                <a14:useLocalDpi xmlns:a14="http://schemas.microsoft.com/office/drawing/2010/main"/>
              </a:ext>
            </a:extLst>
          </a:blip>
          <a:stretch>
            <a:fillRect/>
          </a:stretch>
        </p:blipFill>
        <p:spPr>
          <a:xfrm>
            <a:off x="7893040" y="889154"/>
            <a:ext cx="3963600" cy="913182"/>
          </a:xfrm>
          <a:prstGeom prst="rect">
            <a:avLst/>
          </a:prstGeom>
        </p:spPr>
      </p:pic>
    </p:spTree>
    <p:extLst>
      <p:ext uri="{BB962C8B-B14F-4D97-AF65-F5344CB8AC3E}">
        <p14:creationId xmlns:p14="http://schemas.microsoft.com/office/powerpoint/2010/main" val="4049819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Page Picture">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24680" y="-27384"/>
            <a:ext cx="12214874" cy="6885384"/>
          </a:xfrm>
          <a:prstGeom prst="rect">
            <a:avLst/>
          </a:prstGeom>
        </p:spPr>
      </p:pic>
      <p:sp>
        <p:nvSpPr>
          <p:cNvPr id="10" name="TextBox 9"/>
          <p:cNvSpPr txBox="1"/>
          <p:nvPr userDrawn="1"/>
        </p:nvSpPr>
        <p:spPr bwMode="black">
          <a:xfrm>
            <a:off x="-1276" y="188640"/>
            <a:ext cx="2835031" cy="5774138"/>
          </a:xfrm>
          <a:prstGeom prst="rect">
            <a:avLst/>
          </a:prstGeom>
          <a:noFill/>
        </p:spPr>
        <p:txBody>
          <a:bodyPr wrap="square" rtlCol="0" anchor="ctr" anchorCtr="1">
            <a:noAutofit/>
          </a:bodyPr>
          <a:lstStyle/>
          <a:p>
            <a:pPr algn="l">
              <a:lnSpc>
                <a:spcPct val="200000"/>
              </a:lnSpc>
            </a:pPr>
            <a:r>
              <a:rPr lang="fr-FR" sz="1231">
                <a:solidFill>
                  <a:schemeClr val="bg1"/>
                </a:solidFill>
              </a:rPr>
              <a:t>PARIS</a:t>
            </a:r>
          </a:p>
          <a:p>
            <a:pPr algn="l">
              <a:lnSpc>
                <a:spcPct val="200000"/>
              </a:lnSpc>
            </a:pPr>
            <a:r>
              <a:rPr lang="fr-FR" sz="1231">
                <a:solidFill>
                  <a:schemeClr val="bg1"/>
                </a:solidFill>
              </a:rPr>
              <a:t>LONDON</a:t>
            </a:r>
          </a:p>
          <a:p>
            <a:pPr algn="l">
              <a:lnSpc>
                <a:spcPct val="200000"/>
              </a:lnSpc>
            </a:pPr>
            <a:r>
              <a:rPr lang="fr-FR" sz="1231">
                <a:solidFill>
                  <a:schemeClr val="bg1"/>
                </a:solidFill>
              </a:rPr>
              <a:t>NEW YORK</a:t>
            </a:r>
          </a:p>
          <a:p>
            <a:pPr algn="l">
              <a:lnSpc>
                <a:spcPct val="200000"/>
              </a:lnSpc>
            </a:pPr>
            <a:r>
              <a:rPr lang="fr-FR" sz="1231">
                <a:solidFill>
                  <a:schemeClr val="bg1"/>
                </a:solidFill>
              </a:rPr>
              <a:t>HONG KONG</a:t>
            </a:r>
          </a:p>
          <a:p>
            <a:pPr algn="l">
              <a:lnSpc>
                <a:spcPct val="200000"/>
              </a:lnSpc>
            </a:pPr>
            <a:r>
              <a:rPr lang="fr-FR" sz="1231">
                <a:solidFill>
                  <a:schemeClr val="bg1"/>
                </a:solidFill>
              </a:rPr>
              <a:t>SINGAPORE *</a:t>
            </a:r>
          </a:p>
          <a:p>
            <a:pPr algn="l">
              <a:lnSpc>
                <a:spcPct val="200000"/>
              </a:lnSpc>
            </a:pPr>
            <a:r>
              <a:rPr lang="pt-BR" sz="1231">
                <a:solidFill>
                  <a:schemeClr val="bg1"/>
                </a:solidFill>
              </a:rPr>
              <a:t>DUBAI *</a:t>
            </a:r>
          </a:p>
          <a:p>
            <a:pPr algn="l">
              <a:lnSpc>
                <a:spcPct val="200000"/>
              </a:lnSpc>
            </a:pPr>
            <a:r>
              <a:rPr lang="pt-BR" sz="1231">
                <a:solidFill>
                  <a:schemeClr val="bg1"/>
                </a:solidFill>
              </a:rPr>
              <a:t>BRUSSELS</a:t>
            </a:r>
          </a:p>
          <a:p>
            <a:pPr algn="l">
              <a:lnSpc>
                <a:spcPct val="200000"/>
              </a:lnSpc>
            </a:pPr>
            <a:r>
              <a:rPr lang="pt-BR" sz="1231">
                <a:solidFill>
                  <a:schemeClr val="bg1"/>
                </a:solidFill>
              </a:rPr>
              <a:t>LUXEMBOURG</a:t>
            </a:r>
          </a:p>
          <a:p>
            <a:pPr algn="l">
              <a:lnSpc>
                <a:spcPct val="200000"/>
              </a:lnSpc>
            </a:pPr>
            <a:r>
              <a:rPr lang="pt-BR" sz="1231">
                <a:solidFill>
                  <a:schemeClr val="bg1"/>
                </a:solidFill>
              </a:rPr>
              <a:t>GENEVA</a:t>
            </a:r>
          </a:p>
          <a:p>
            <a:pPr algn="l">
              <a:lnSpc>
                <a:spcPct val="200000"/>
              </a:lnSpc>
            </a:pPr>
            <a:r>
              <a:rPr lang="pt-BR" sz="1231">
                <a:solidFill>
                  <a:schemeClr val="bg1"/>
                </a:solidFill>
              </a:rPr>
              <a:t>CASABLANCA</a:t>
            </a:r>
          </a:p>
          <a:p>
            <a:pPr algn="l">
              <a:lnSpc>
                <a:spcPct val="200000"/>
              </a:lnSpc>
            </a:pPr>
            <a:r>
              <a:rPr lang="fr-FR" sz="1231">
                <a:solidFill>
                  <a:schemeClr val="bg1"/>
                </a:solidFill>
              </a:rPr>
              <a:t>LYON</a:t>
            </a:r>
          </a:p>
          <a:p>
            <a:pPr algn="l">
              <a:lnSpc>
                <a:spcPct val="200000"/>
              </a:lnSpc>
            </a:pPr>
            <a:r>
              <a:rPr lang="fr-FR" sz="1231">
                <a:solidFill>
                  <a:schemeClr val="bg1"/>
                </a:solidFill>
              </a:rPr>
              <a:t>MARSEILLE</a:t>
            </a:r>
          </a:p>
          <a:p>
            <a:pPr algn="l">
              <a:lnSpc>
                <a:spcPct val="200000"/>
              </a:lnSpc>
            </a:pPr>
            <a:r>
              <a:rPr lang="fr-FR" sz="1231">
                <a:solidFill>
                  <a:schemeClr val="bg1"/>
                </a:solidFill>
              </a:rPr>
              <a:t>NANTES</a:t>
            </a:r>
          </a:p>
          <a:p>
            <a:pPr algn="l"/>
            <a:endParaRPr lang="en-US" sz="1231">
              <a:solidFill>
                <a:schemeClr val="bg1"/>
              </a:solidFill>
            </a:endParaRPr>
          </a:p>
        </p:txBody>
      </p:sp>
      <p:sp>
        <p:nvSpPr>
          <p:cNvPr id="2" name="TextBox 1"/>
          <p:cNvSpPr txBox="1"/>
          <p:nvPr userDrawn="1"/>
        </p:nvSpPr>
        <p:spPr bwMode="black">
          <a:xfrm>
            <a:off x="778486" y="5571221"/>
            <a:ext cx="1687294" cy="224998"/>
          </a:xfrm>
          <a:prstGeom prst="rect">
            <a:avLst/>
          </a:prstGeom>
          <a:noFill/>
        </p:spPr>
        <p:txBody>
          <a:bodyPr wrap="square" rtlCol="0">
            <a:spAutoFit/>
          </a:bodyPr>
          <a:lstStyle/>
          <a:p>
            <a:pPr algn="l"/>
            <a:r>
              <a:rPr lang="fr-FR" sz="862">
                <a:solidFill>
                  <a:schemeClr val="bg1"/>
                </a:solidFill>
              </a:rPr>
              <a:t>* Partenaires stratégiques</a:t>
            </a:r>
          </a:p>
        </p:txBody>
      </p:sp>
      <p:pic>
        <p:nvPicPr>
          <p:cNvPr id="6" name="Image 5"/>
          <p:cNvPicPr>
            <a:picLocks noChangeAspect="1"/>
          </p:cNvPicPr>
          <p:nvPr userDrawn="1"/>
        </p:nvPicPr>
        <p:blipFill>
          <a:blip r:embed="rId3" cstate="screen">
            <a:clrChange>
              <a:clrFrom>
                <a:srgbClr val="503078"/>
              </a:clrFrom>
              <a:clrTo>
                <a:srgbClr val="503078">
                  <a:alpha val="0"/>
                </a:srgbClr>
              </a:clrTo>
            </a:clrChange>
            <a:extLst>
              <a:ext uri="{28A0092B-C50C-407E-A947-70E740481C1C}">
                <a14:useLocalDpi xmlns:a14="http://schemas.microsoft.com/office/drawing/2010/main"/>
              </a:ext>
            </a:extLst>
          </a:blip>
          <a:stretch>
            <a:fillRect/>
          </a:stretch>
        </p:blipFill>
        <p:spPr>
          <a:xfrm>
            <a:off x="7968208" y="548680"/>
            <a:ext cx="3963600" cy="913182"/>
          </a:xfrm>
          <a:prstGeom prst="rect">
            <a:avLst/>
          </a:prstGeom>
        </p:spPr>
      </p:pic>
    </p:spTree>
    <p:extLst>
      <p:ext uri="{BB962C8B-B14F-4D97-AF65-F5344CB8AC3E}">
        <p14:creationId xmlns:p14="http://schemas.microsoft.com/office/powerpoint/2010/main" val="2832600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Guideline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5354" y="404665"/>
            <a:ext cx="11342769" cy="863748"/>
          </a:xfrm>
        </p:spPr>
        <p:txBody>
          <a:bodyPr lIns="108000" tIns="36000" rIns="108000" bIns="0"/>
          <a:lstStyle>
            <a:lvl1pPr>
              <a:defRPr sz="2708" baseline="0">
                <a:solidFill>
                  <a:schemeClr val="bg2"/>
                </a:solidFill>
              </a:defRPr>
            </a:lvl1pPr>
          </a:lstStyle>
          <a:p>
            <a:r>
              <a:rPr lang="fr-FR" noProof="0" err="1"/>
              <a:t>Color</a:t>
            </a:r>
            <a:r>
              <a:rPr lang="fr-FR" noProof="0"/>
              <a:t> &amp; Font structure</a:t>
            </a:r>
          </a:p>
        </p:txBody>
      </p:sp>
      <p:graphicFrame>
        <p:nvGraphicFramePr>
          <p:cNvPr id="5" name="Table 4"/>
          <p:cNvGraphicFramePr>
            <a:graphicFrameLocks noGrp="1"/>
          </p:cNvGraphicFramePr>
          <p:nvPr userDrawn="1">
            <p:extLst>
              <p:ext uri="{D42A27DB-BD31-4B8C-83A1-F6EECF244321}">
                <p14:modId xmlns:p14="http://schemas.microsoft.com/office/powerpoint/2010/main" val="3450577509"/>
              </p:ext>
            </p:extLst>
          </p:nvPr>
        </p:nvGraphicFramePr>
        <p:xfrm>
          <a:off x="486065" y="3212976"/>
          <a:ext cx="11561352" cy="3474720"/>
        </p:xfrm>
        <a:graphic>
          <a:graphicData uri="http://schemas.openxmlformats.org/drawingml/2006/table">
            <a:tbl>
              <a:tblPr firstRow="1" bandRow="1">
                <a:tableStyleId>{0E3FDE45-AF77-4B5C-9715-49D594BDF05E}</a:tableStyleId>
              </a:tblPr>
              <a:tblGrid>
                <a:gridCol w="1489456">
                  <a:extLst>
                    <a:ext uri="{9D8B030D-6E8A-4147-A177-3AD203B41FA5}">
                      <a16:colId xmlns:a16="http://schemas.microsoft.com/office/drawing/2014/main" val="20000"/>
                    </a:ext>
                  </a:extLst>
                </a:gridCol>
                <a:gridCol w="1394753">
                  <a:extLst>
                    <a:ext uri="{9D8B030D-6E8A-4147-A177-3AD203B41FA5}">
                      <a16:colId xmlns:a16="http://schemas.microsoft.com/office/drawing/2014/main" val="20001"/>
                    </a:ext>
                  </a:extLst>
                </a:gridCol>
                <a:gridCol w="1439484">
                  <a:extLst>
                    <a:ext uri="{9D8B030D-6E8A-4147-A177-3AD203B41FA5}">
                      <a16:colId xmlns:a16="http://schemas.microsoft.com/office/drawing/2014/main" val="20002"/>
                    </a:ext>
                  </a:extLst>
                </a:gridCol>
                <a:gridCol w="665865">
                  <a:extLst>
                    <a:ext uri="{9D8B030D-6E8A-4147-A177-3AD203B41FA5}">
                      <a16:colId xmlns:a16="http://schemas.microsoft.com/office/drawing/2014/main" val="20003"/>
                    </a:ext>
                  </a:extLst>
                </a:gridCol>
                <a:gridCol w="1100777">
                  <a:extLst>
                    <a:ext uri="{9D8B030D-6E8A-4147-A177-3AD203B41FA5}">
                      <a16:colId xmlns:a16="http://schemas.microsoft.com/office/drawing/2014/main" val="20004"/>
                    </a:ext>
                  </a:extLst>
                </a:gridCol>
                <a:gridCol w="1151588">
                  <a:extLst>
                    <a:ext uri="{9D8B030D-6E8A-4147-A177-3AD203B41FA5}">
                      <a16:colId xmlns:a16="http://schemas.microsoft.com/office/drawing/2014/main" val="20005"/>
                    </a:ext>
                  </a:extLst>
                </a:gridCol>
                <a:gridCol w="2381692">
                  <a:extLst>
                    <a:ext uri="{9D8B030D-6E8A-4147-A177-3AD203B41FA5}">
                      <a16:colId xmlns:a16="http://schemas.microsoft.com/office/drawing/2014/main" val="20006"/>
                    </a:ext>
                  </a:extLst>
                </a:gridCol>
                <a:gridCol w="1937737">
                  <a:extLst>
                    <a:ext uri="{9D8B030D-6E8A-4147-A177-3AD203B41FA5}">
                      <a16:colId xmlns:a16="http://schemas.microsoft.com/office/drawing/2014/main" val="20007"/>
                    </a:ext>
                  </a:extLst>
                </a:gridCol>
              </a:tblGrid>
              <a:tr h="364884">
                <a:tc>
                  <a:txBody>
                    <a:bodyPr/>
                    <a:lstStyle/>
                    <a:p>
                      <a:r>
                        <a:rPr lang="fr-FR" sz="900" b="1"/>
                        <a:t>Niveau</a:t>
                      </a:r>
                    </a:p>
                  </a:txBody>
                  <a:tcPr marL="112542" marR="112542">
                    <a:solidFill>
                      <a:schemeClr val="bg1">
                        <a:lumMod val="95000"/>
                      </a:schemeClr>
                    </a:solidFill>
                  </a:tcPr>
                </a:tc>
                <a:tc>
                  <a:txBody>
                    <a:bodyPr/>
                    <a:lstStyle/>
                    <a:p>
                      <a:pPr algn="ctr"/>
                      <a:r>
                        <a:rPr lang="fr-FR" sz="900" b="1" kern="1200">
                          <a:solidFill>
                            <a:schemeClr val="tx1"/>
                          </a:solidFill>
                          <a:latin typeface="+mn-lt"/>
                          <a:ea typeface="+mn-ea"/>
                          <a:cs typeface="+mn-cs"/>
                        </a:rPr>
                        <a:t>Police</a:t>
                      </a:r>
                    </a:p>
                  </a:txBody>
                  <a:tcPr marL="112542" marR="112542">
                    <a:solidFill>
                      <a:schemeClr val="bg1">
                        <a:lumMod val="95000"/>
                      </a:schemeClr>
                    </a:solidFill>
                  </a:tcPr>
                </a:tc>
                <a:tc>
                  <a:txBody>
                    <a:bodyPr/>
                    <a:lstStyle/>
                    <a:p>
                      <a:pPr algn="ctr"/>
                      <a:r>
                        <a:rPr lang="fr-FR" sz="900" b="1" kern="1200">
                          <a:solidFill>
                            <a:schemeClr val="tx1"/>
                          </a:solidFill>
                          <a:latin typeface="+mn-lt"/>
                          <a:ea typeface="+mn-ea"/>
                          <a:cs typeface="+mn-cs"/>
                        </a:rPr>
                        <a:t>Couleur</a:t>
                      </a:r>
                    </a:p>
                  </a:txBody>
                  <a:tcPr marL="112542" marR="112542">
                    <a:solidFill>
                      <a:schemeClr val="bg1">
                        <a:lumMod val="95000"/>
                      </a:schemeClr>
                    </a:solidFill>
                  </a:tcPr>
                </a:tc>
                <a:tc>
                  <a:txBody>
                    <a:bodyPr/>
                    <a:lstStyle/>
                    <a:p>
                      <a:pPr algn="ctr"/>
                      <a:r>
                        <a:rPr lang="fr-FR" sz="900" b="1" kern="1200">
                          <a:solidFill>
                            <a:schemeClr val="tx1"/>
                          </a:solidFill>
                          <a:latin typeface="+mn-lt"/>
                          <a:ea typeface="+mn-ea"/>
                          <a:cs typeface="+mn-cs"/>
                        </a:rPr>
                        <a:t>Taille</a:t>
                      </a:r>
                    </a:p>
                  </a:txBody>
                  <a:tcPr marL="112542" marR="112542">
                    <a:solidFill>
                      <a:schemeClr val="bg1">
                        <a:lumMod val="95000"/>
                      </a:schemeClr>
                    </a:solidFill>
                  </a:tcPr>
                </a:tc>
                <a:tc>
                  <a:txBody>
                    <a:bodyPr/>
                    <a:lstStyle/>
                    <a:p>
                      <a:pPr algn="ctr"/>
                      <a:r>
                        <a:rPr lang="fr-FR" sz="900" b="1" kern="1200">
                          <a:solidFill>
                            <a:schemeClr val="tx1"/>
                          </a:solidFill>
                          <a:latin typeface="+mn-lt"/>
                          <a:ea typeface="+mn-ea"/>
                          <a:cs typeface="+mn-cs"/>
                        </a:rPr>
                        <a:t>Effet</a:t>
                      </a:r>
                    </a:p>
                  </a:txBody>
                  <a:tcPr marL="112542" marR="112542">
                    <a:solidFill>
                      <a:schemeClr val="bg1">
                        <a:lumMod val="95000"/>
                      </a:schemeClr>
                    </a:solidFill>
                  </a:tcPr>
                </a:tc>
                <a:tc>
                  <a:txBody>
                    <a:bodyPr/>
                    <a:lstStyle/>
                    <a:p>
                      <a:pPr algn="ctr"/>
                      <a:r>
                        <a:rPr lang="fr-FR" sz="900" b="1" kern="1200">
                          <a:solidFill>
                            <a:schemeClr val="tx1"/>
                          </a:solidFill>
                          <a:latin typeface="+mn-lt"/>
                          <a:ea typeface="+mn-ea"/>
                          <a:cs typeface="+mn-cs"/>
                        </a:rPr>
                        <a:t>Bullet </a:t>
                      </a:r>
                    </a:p>
                  </a:txBody>
                  <a:tcPr marL="112542" marR="112542">
                    <a:solidFill>
                      <a:schemeClr val="bg1">
                        <a:lumMod val="95000"/>
                      </a:schemeClr>
                    </a:solidFill>
                  </a:tcPr>
                </a:tc>
                <a:tc>
                  <a:txBody>
                    <a:bodyPr/>
                    <a:lstStyle/>
                    <a:p>
                      <a:r>
                        <a:rPr lang="fr-FR" sz="900" b="1" kern="1200">
                          <a:solidFill>
                            <a:schemeClr val="tx1"/>
                          </a:solidFill>
                          <a:latin typeface="+mn-lt"/>
                          <a:ea typeface="+mn-ea"/>
                          <a:cs typeface="+mn-cs"/>
                        </a:rPr>
                        <a:t>Retrait </a:t>
                      </a:r>
                      <a:br>
                        <a:rPr lang="fr-FR" sz="900" b="1" kern="1200">
                          <a:solidFill>
                            <a:schemeClr val="tx1"/>
                          </a:solidFill>
                          <a:latin typeface="+mn-lt"/>
                          <a:ea typeface="+mn-ea"/>
                          <a:cs typeface="+mn-cs"/>
                        </a:rPr>
                      </a:br>
                      <a:r>
                        <a:rPr lang="fr-FR" sz="900" b="1" kern="1200">
                          <a:solidFill>
                            <a:schemeClr val="tx1"/>
                          </a:solidFill>
                          <a:latin typeface="+mn-lt"/>
                          <a:ea typeface="+mn-ea"/>
                          <a:cs typeface="+mn-cs"/>
                        </a:rPr>
                        <a:t>Paragraphe</a:t>
                      </a:r>
                    </a:p>
                  </a:txBody>
                  <a:tcPr marL="112542" marR="112542">
                    <a:solidFill>
                      <a:schemeClr val="bg1">
                        <a:lumMod val="95000"/>
                      </a:schemeClr>
                    </a:solidFill>
                  </a:tcPr>
                </a:tc>
                <a:tc>
                  <a:txBody>
                    <a:bodyPr/>
                    <a:lstStyle/>
                    <a:p>
                      <a:r>
                        <a:rPr lang="fr-FR" sz="900" b="1" kern="1200">
                          <a:solidFill>
                            <a:schemeClr val="tx1"/>
                          </a:solidFill>
                          <a:latin typeface="+mn-lt"/>
                          <a:ea typeface="+mn-ea"/>
                          <a:cs typeface="+mn-cs"/>
                        </a:rPr>
                        <a:t>Espacement </a:t>
                      </a:r>
                    </a:p>
                    <a:p>
                      <a:r>
                        <a:rPr lang="fr-FR" sz="900" b="1" kern="1200">
                          <a:solidFill>
                            <a:schemeClr val="tx1"/>
                          </a:solidFill>
                          <a:latin typeface="+mn-lt"/>
                          <a:ea typeface="+mn-ea"/>
                          <a:cs typeface="+mn-cs"/>
                        </a:rPr>
                        <a:t>Paragraphe</a:t>
                      </a:r>
                    </a:p>
                  </a:txBody>
                  <a:tcPr marL="112542" marR="112542">
                    <a:solidFill>
                      <a:schemeClr val="bg1">
                        <a:lumMod val="95000"/>
                      </a:schemeClr>
                    </a:solidFill>
                  </a:tcPr>
                </a:tc>
                <a:extLst>
                  <a:ext uri="{0D108BD9-81ED-4DB2-BD59-A6C34878D82A}">
                    <a16:rowId xmlns:a16="http://schemas.microsoft.com/office/drawing/2014/main" val="10000"/>
                  </a:ext>
                </a:extLst>
              </a:tr>
              <a:tr h="327643">
                <a:tc>
                  <a:txBody>
                    <a:bodyPr/>
                    <a:lstStyle/>
                    <a:p>
                      <a:r>
                        <a:rPr lang="fr-FR" sz="1000" i="0" kern="1200" cap="all" baseline="0">
                          <a:solidFill>
                            <a:schemeClr val="accent4"/>
                          </a:solidFill>
                          <a:latin typeface="+mj-lt"/>
                          <a:ea typeface="+mn-ea"/>
                          <a:cs typeface="+mn-cs"/>
                        </a:rPr>
                        <a:t>surtitre</a:t>
                      </a:r>
                    </a:p>
                  </a:txBody>
                  <a:tcPr marL="112542" marR="112542" anchor="ctr">
                    <a:solidFill>
                      <a:schemeClr val="bg1"/>
                    </a:solidFill>
                  </a:tcPr>
                </a:tc>
                <a:tc>
                  <a:txBody>
                    <a:bodyPr/>
                    <a:lstStyle/>
                    <a:p>
                      <a:pPr algn="ctr"/>
                      <a:r>
                        <a:rPr lang="fr-FR" sz="1000" i="0" kern="1200" cap="none" baseline="0">
                          <a:solidFill>
                            <a:schemeClr val="tx1"/>
                          </a:solidFill>
                          <a:latin typeface="+mn-lt"/>
                          <a:ea typeface="+mn-ea"/>
                          <a:cs typeface="+mn-cs"/>
                        </a:rPr>
                        <a:t>Tahoma Headings</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147 / 132 / 129</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10</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ALL CAPS</a:t>
                      </a:r>
                    </a:p>
                  </a:txBody>
                  <a:tcPr marL="112542" marR="112542" anchor="ctr">
                    <a:solidFill>
                      <a:schemeClr val="bg1"/>
                    </a:solidFill>
                  </a:tcPr>
                </a:tc>
                <a:tc>
                  <a:txBody>
                    <a:bodyPr/>
                    <a:lstStyle/>
                    <a:p>
                      <a:pPr algn="ct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Retrait avant texte = 0 cm</a:t>
                      </a:r>
                    </a:p>
                  </a:txBody>
                  <a:tcPr marL="112542" marR="112542"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0 pt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Pas d’interligne</a:t>
                      </a:r>
                    </a:p>
                  </a:txBody>
                  <a:tcPr marL="112542" marR="112542" anchor="ctr">
                    <a:solidFill>
                      <a:schemeClr val="bg1"/>
                    </a:solidFill>
                  </a:tcPr>
                </a:tc>
                <a:extLst>
                  <a:ext uri="{0D108BD9-81ED-4DB2-BD59-A6C34878D82A}">
                    <a16:rowId xmlns:a16="http://schemas.microsoft.com/office/drawing/2014/main" val="10001"/>
                  </a:ext>
                </a:extLst>
              </a:tr>
              <a:tr h="192471">
                <a:tc>
                  <a:txBody>
                    <a:bodyPr/>
                    <a:lstStyle/>
                    <a:p>
                      <a:r>
                        <a:rPr lang="fr-FR" sz="2200" kern="1200" baseline="0">
                          <a:solidFill>
                            <a:schemeClr val="bg2"/>
                          </a:solidFill>
                          <a:latin typeface="+mj-lt"/>
                          <a:ea typeface="+mj-ea"/>
                          <a:cs typeface="+mj-cs"/>
                        </a:rPr>
                        <a:t>Titre</a:t>
                      </a:r>
                    </a:p>
                  </a:txBody>
                  <a:tcPr marL="112542" marR="112542" anchor="ctr">
                    <a:solidFill>
                      <a:schemeClr val="bg1"/>
                    </a:solidFill>
                  </a:tcPr>
                </a:tc>
                <a:tc>
                  <a:txBody>
                    <a:bodyPr/>
                    <a:lstStyle/>
                    <a:p>
                      <a:pPr algn="ctr"/>
                      <a:r>
                        <a:rPr lang="fr-FR" sz="1000" i="0" kern="1200" cap="none" baseline="0">
                          <a:solidFill>
                            <a:schemeClr val="tx1"/>
                          </a:solidFill>
                          <a:latin typeface="+mn-lt"/>
                          <a:ea typeface="+mn-ea"/>
                          <a:cs typeface="+mn-cs"/>
                        </a:rPr>
                        <a:t>Tahoma Headings</a:t>
                      </a:r>
                    </a:p>
                    <a:p>
                      <a:pPr algn="ctr"/>
                      <a:endParaRPr lang="fr-FR" sz="1000" i="0" kern="1200" cap="none" baseline="0">
                        <a:solidFill>
                          <a:schemeClr val="tx1"/>
                        </a:solidFill>
                        <a:latin typeface="+mn-lt"/>
                        <a:ea typeface="+mn-ea"/>
                        <a:cs typeface="+mn-cs"/>
                      </a:endParaRP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80 / 48 /120</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18</a:t>
                      </a:r>
                    </a:p>
                  </a:txBody>
                  <a:tcPr marL="112542" marR="112542" anchor="ctr">
                    <a:solidFill>
                      <a:schemeClr val="bg1"/>
                    </a:solidFill>
                  </a:tcPr>
                </a:tc>
                <a:tc>
                  <a:txBody>
                    <a:bodyPr/>
                    <a:lstStyle/>
                    <a:p>
                      <a:pPr algn="ctr"/>
                      <a:r>
                        <a:rPr kumimoji="0" lang="fr-FR" sz="1000" b="0" i="0" u="none" strike="noStrike" kern="1200" cap="none" spc="0" normalizeH="0" baseline="0" noProof="0">
                          <a:ln>
                            <a:noFill/>
                          </a:ln>
                          <a:solidFill>
                            <a:srgbClr val="333333"/>
                          </a:solidFill>
                          <a:effectLst/>
                          <a:uLnTx/>
                          <a:uFillTx/>
                          <a:latin typeface="+mn-lt"/>
                          <a:ea typeface="+mn-ea"/>
                          <a:cs typeface="+mn-cs"/>
                        </a:rPr>
                        <a:t>Normal</a:t>
                      </a:r>
                      <a:endParaRPr lang="fr-FR" sz="1000" i="0" kern="1200" cap="all" baseline="0">
                        <a:solidFill>
                          <a:schemeClr val="tx1"/>
                        </a:solidFill>
                        <a:latin typeface="+mn-lt"/>
                        <a:ea typeface="+mn-ea"/>
                        <a:cs typeface="+mn-cs"/>
                      </a:endParaRPr>
                    </a:p>
                  </a:txBody>
                  <a:tcPr marL="112542" marR="112542" anchor="ctr">
                    <a:solidFill>
                      <a:schemeClr val="bg1"/>
                    </a:solidFill>
                  </a:tcPr>
                </a:tc>
                <a:tc>
                  <a:txBody>
                    <a:bodyPr/>
                    <a:lstStyle/>
                    <a:p>
                      <a:pPr algn="ct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Retrait avant texte = 0 cm</a:t>
                      </a:r>
                    </a:p>
                  </a:txBody>
                  <a:tcPr marL="112542" marR="112542"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0 pt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Pas d’interligne</a:t>
                      </a:r>
                    </a:p>
                  </a:txBody>
                  <a:tcPr marL="112542" marR="112542" anchor="ctr">
                    <a:solidFill>
                      <a:schemeClr val="bg1"/>
                    </a:solidFill>
                  </a:tcPr>
                </a:tc>
                <a:extLst>
                  <a:ext uri="{0D108BD9-81ED-4DB2-BD59-A6C34878D82A}">
                    <a16:rowId xmlns:a16="http://schemas.microsoft.com/office/drawing/2014/main" val="10002"/>
                  </a:ext>
                </a:extLst>
              </a:tr>
              <a:tr h="364884">
                <a:tc>
                  <a:txBody>
                    <a:bodyPr/>
                    <a:lstStyle/>
                    <a:p>
                      <a:pPr lvl="0"/>
                      <a:r>
                        <a:rPr lang="fr-FR" sz="1600" i="0" kern="1200" cap="none" baseline="0">
                          <a:solidFill>
                            <a:srgbClr val="503078"/>
                          </a:solidFill>
                          <a:latin typeface="+mn-lt"/>
                          <a:ea typeface="+mn-ea"/>
                          <a:cs typeface="+mn-cs"/>
                        </a:rPr>
                        <a:t>Niveau 1</a:t>
                      </a:r>
                    </a:p>
                  </a:txBody>
                  <a:tcPr marL="112542" marR="112542" anchor="ctr">
                    <a:solidFill>
                      <a:schemeClr val="bg1"/>
                    </a:solidFill>
                  </a:tcPr>
                </a:tc>
                <a:tc>
                  <a:txBody>
                    <a:bodyPr/>
                    <a:lstStyle/>
                    <a:p>
                      <a:pPr algn="ctr"/>
                      <a:r>
                        <a:rPr lang="fr-FR" sz="1000" i="0" kern="1200" cap="none" baseline="0">
                          <a:solidFill>
                            <a:schemeClr val="tx1"/>
                          </a:solidFill>
                          <a:latin typeface="+mn-lt"/>
                          <a:ea typeface="+mn-ea"/>
                          <a:cs typeface="+mn-cs"/>
                        </a:rPr>
                        <a:t>Tahoma body</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80 / 48 /120</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16</a:t>
                      </a:r>
                    </a:p>
                  </a:txBody>
                  <a:tcPr marL="112542" marR="112542" anchor="ctr">
                    <a:solidFill>
                      <a:schemeClr val="bg1"/>
                    </a:solidFill>
                  </a:tcPr>
                </a:tc>
                <a:tc>
                  <a:txBody>
                    <a:bodyPr/>
                    <a:lstStyle/>
                    <a:p>
                      <a:pPr algn="ctr"/>
                      <a:r>
                        <a:rPr kumimoji="0" lang="fr-FR" sz="1000" b="0" i="0" u="none" strike="noStrike" kern="1200" cap="none" spc="0" normalizeH="0" baseline="0" noProof="0">
                          <a:ln>
                            <a:noFill/>
                          </a:ln>
                          <a:solidFill>
                            <a:srgbClr val="333333"/>
                          </a:solidFill>
                          <a:effectLst/>
                          <a:uLnTx/>
                          <a:uFillTx/>
                          <a:latin typeface="+mn-lt"/>
                          <a:ea typeface="+mn-ea"/>
                          <a:cs typeface="+mn-cs"/>
                        </a:rPr>
                        <a:t>Normal</a:t>
                      </a:r>
                      <a:endParaRPr lang="fr-FR" sz="1000" i="0" kern="1200" cap="all" baseline="0">
                        <a:solidFill>
                          <a:schemeClr val="tx1"/>
                        </a:solidFill>
                        <a:latin typeface="+mn-lt"/>
                        <a:ea typeface="+mn-ea"/>
                        <a:cs typeface="+mn-cs"/>
                      </a:endParaRPr>
                    </a:p>
                  </a:txBody>
                  <a:tcPr marL="112542" marR="112542" anchor="ctr">
                    <a:solidFill>
                      <a:schemeClr val="bg1"/>
                    </a:solidFill>
                  </a:tcPr>
                </a:tc>
                <a:tc>
                  <a:txBody>
                    <a:bodyPr/>
                    <a:lstStyle/>
                    <a:p>
                      <a:pPr algn="ct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0 cm</a:t>
                      </a: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18 pt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112542" marR="112542" anchor="ctr">
                    <a:solidFill>
                      <a:schemeClr val="bg1"/>
                    </a:solidFill>
                  </a:tcPr>
                </a:tc>
                <a:extLst>
                  <a:ext uri="{0D108BD9-81ED-4DB2-BD59-A6C34878D82A}">
                    <a16:rowId xmlns:a16="http://schemas.microsoft.com/office/drawing/2014/main" val="10003"/>
                  </a:ext>
                </a:extLst>
              </a:tr>
              <a:tr h="364884">
                <a:tc>
                  <a:txBody>
                    <a:bodyPr/>
                    <a:lstStyle/>
                    <a:p>
                      <a:pPr marL="285750" indent="-285750">
                        <a:buClr>
                          <a:schemeClr val="bg2"/>
                        </a:buClr>
                        <a:buFont typeface="Tempus Sans ITC" panose="04020404030D07020202" pitchFamily="82" charset="0"/>
                        <a:buChar char="/"/>
                      </a:pPr>
                      <a:r>
                        <a:rPr lang="fr-FR" sz="1400" kern="1200">
                          <a:solidFill>
                            <a:schemeClr val="tx1"/>
                          </a:solidFill>
                          <a:latin typeface="+mn-lt"/>
                          <a:ea typeface="+mn-ea"/>
                          <a:cs typeface="+mn-cs"/>
                        </a:rPr>
                        <a:t>Niveau 2</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Tahoma body</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95 / 95 / 95</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14</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Normal</a:t>
                      </a:r>
                    </a:p>
                  </a:txBody>
                  <a:tcPr marL="112542" marR="112542"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kern="1200" cap="none" baseline="0">
                          <a:solidFill>
                            <a:schemeClr val="tx1"/>
                          </a:solidFill>
                          <a:latin typeface="+mn-lt"/>
                          <a:ea typeface="+mn-ea"/>
                          <a:cs typeface="+mn-cs"/>
                        </a:rPr>
                        <a:t>Font Tempus Sans ITC</a:t>
                      </a:r>
                      <a:br>
                        <a:rPr lang="fr-FR" sz="1000" kern="1200" cap="none" baseline="0">
                          <a:solidFill>
                            <a:schemeClr val="tx1"/>
                          </a:solidFill>
                          <a:latin typeface="+mn-lt"/>
                          <a:ea typeface="+mn-ea"/>
                          <a:cs typeface="+mn-cs"/>
                        </a:rPr>
                      </a:br>
                      <a:r>
                        <a:rPr lang="fr-FR" sz="1000" kern="1200" cap="none" baseline="0">
                          <a:solidFill>
                            <a:schemeClr val="tx1"/>
                          </a:solidFill>
                          <a:latin typeface="+mn-lt"/>
                          <a:ea typeface="+mn-ea"/>
                          <a:cs typeface="+mn-cs"/>
                        </a:rPr>
                        <a:t>code 002F</a:t>
                      </a:r>
                    </a:p>
                  </a:txBody>
                  <a:tcPr marL="112542" marR="112542"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1 cm</a:t>
                      </a: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14 pt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112542" marR="112542" anchor="ctr">
                    <a:solidFill>
                      <a:schemeClr val="bg1"/>
                    </a:solidFill>
                  </a:tcPr>
                </a:tc>
                <a:extLst>
                  <a:ext uri="{0D108BD9-81ED-4DB2-BD59-A6C34878D82A}">
                    <a16:rowId xmlns:a16="http://schemas.microsoft.com/office/drawing/2014/main" val="10004"/>
                  </a:ext>
                </a:extLst>
              </a:tr>
              <a:tr h="364884">
                <a:tc>
                  <a:txBody>
                    <a:bodyPr/>
                    <a:lstStyle/>
                    <a:p>
                      <a:r>
                        <a:rPr lang="fr-FR" sz="1400" kern="1200">
                          <a:solidFill>
                            <a:schemeClr val="tx1"/>
                          </a:solidFill>
                          <a:latin typeface="+mn-lt"/>
                          <a:ea typeface="+mn-ea"/>
                          <a:cs typeface="+mn-cs"/>
                        </a:rPr>
                        <a:t>Niveau 3</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Tahoma body</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95 / 95 / 95</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14</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Normal</a:t>
                      </a:r>
                    </a:p>
                  </a:txBody>
                  <a:tcPr marL="112542" marR="112542" anchor="ctr">
                    <a:solidFill>
                      <a:schemeClr val="bg1"/>
                    </a:solidFill>
                  </a:tcPr>
                </a:tc>
                <a:tc>
                  <a:txBody>
                    <a:bodyPr/>
                    <a:lstStyle/>
                    <a:p>
                      <a:pPr algn="ct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1 cm</a:t>
                      </a: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6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112542" marR="112542" anchor="ctr">
                    <a:solidFill>
                      <a:schemeClr val="bg1"/>
                    </a:solidFill>
                  </a:tcPr>
                </a:tc>
                <a:extLst>
                  <a:ext uri="{0D108BD9-81ED-4DB2-BD59-A6C34878D82A}">
                    <a16:rowId xmlns:a16="http://schemas.microsoft.com/office/drawing/2014/main" val="10005"/>
                  </a:ext>
                </a:extLst>
              </a:tr>
              <a:tr h="364884">
                <a:tc>
                  <a:txBody>
                    <a:bodyPr/>
                    <a:lstStyle/>
                    <a:p>
                      <a:pPr marL="171450" indent="-171450">
                        <a:buClr>
                          <a:schemeClr val="bg2"/>
                        </a:buClr>
                        <a:buFont typeface="Tahoma" panose="020B0604030504040204" pitchFamily="34" charset="0"/>
                        <a:buChar char="›"/>
                      </a:pPr>
                      <a:r>
                        <a:rPr lang="fr-FR" sz="1200" kern="1200" cap="none" baseline="0">
                          <a:solidFill>
                            <a:schemeClr val="tx1"/>
                          </a:solidFill>
                          <a:latin typeface="+mn-lt"/>
                          <a:ea typeface="+mn-ea"/>
                          <a:cs typeface="+mn-cs"/>
                        </a:rPr>
                        <a:t>Niveau 4</a:t>
                      </a:r>
                    </a:p>
                  </a:txBody>
                  <a:tcPr marL="112542" marR="112542" anchor="ctr">
                    <a:solidFill>
                      <a:schemeClr val="bg1"/>
                    </a:solidFill>
                  </a:tcPr>
                </a:tc>
                <a:tc>
                  <a:txBody>
                    <a:bodyPr/>
                    <a:lstStyle/>
                    <a:p>
                      <a:pPr algn="ctr"/>
                      <a:r>
                        <a:rPr lang="fr-FR" sz="1000" kern="1200" cap="none" baseline="0">
                          <a:solidFill>
                            <a:schemeClr val="tx1"/>
                          </a:solidFill>
                          <a:latin typeface="+mn-lt"/>
                          <a:ea typeface="+mn-ea"/>
                          <a:cs typeface="+mn-cs"/>
                        </a:rPr>
                        <a:t>Tahoma body</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95 / 95 / 95</a:t>
                      </a:r>
                    </a:p>
                  </a:txBody>
                  <a:tcPr marL="112542" marR="112542" anchor="ctr">
                    <a:solidFill>
                      <a:schemeClr val="bg1"/>
                    </a:solidFill>
                  </a:tcPr>
                </a:tc>
                <a:tc>
                  <a:txBody>
                    <a:bodyPr/>
                    <a:lstStyle/>
                    <a:p>
                      <a:pPr algn="ctr"/>
                      <a:r>
                        <a:rPr lang="fr-FR" sz="1000" kern="1200" cap="none" baseline="0">
                          <a:solidFill>
                            <a:schemeClr val="tx1"/>
                          </a:solidFill>
                          <a:latin typeface="+mn-lt"/>
                          <a:ea typeface="+mn-ea"/>
                          <a:cs typeface="+mn-cs"/>
                        </a:rPr>
                        <a:t>12</a:t>
                      </a:r>
                    </a:p>
                  </a:txBody>
                  <a:tcPr marL="112542" marR="112542" anchor="ctr">
                    <a:solidFill>
                      <a:schemeClr val="bg1"/>
                    </a:solidFill>
                  </a:tcPr>
                </a:tc>
                <a:tc>
                  <a:txBody>
                    <a:bodyPr/>
                    <a:lstStyle/>
                    <a:p>
                      <a:pPr algn="ctr"/>
                      <a:r>
                        <a:rPr lang="fr-FR" sz="1000" kern="1200" cap="none" baseline="0">
                          <a:solidFill>
                            <a:schemeClr val="tx1"/>
                          </a:solidFill>
                          <a:latin typeface="+mn-lt"/>
                          <a:ea typeface="+mn-ea"/>
                          <a:cs typeface="+mn-cs"/>
                        </a:rPr>
                        <a:t>Normal</a:t>
                      </a:r>
                    </a:p>
                  </a:txBody>
                  <a:tcPr marL="112542" marR="112542" anchor="ctr">
                    <a:solidFill>
                      <a:schemeClr val="bg1"/>
                    </a:solidFill>
                  </a:tcPr>
                </a:tc>
                <a:tc>
                  <a:txBody>
                    <a:bodyPr/>
                    <a:lstStyle/>
                    <a:p>
                      <a:pPr marL="0" indent="0" algn="ctr">
                        <a:buFont typeface="Tahoma" panose="020B0604030504040204" pitchFamily="34" charset="0"/>
                        <a:buNone/>
                      </a:pPr>
                      <a:r>
                        <a:rPr lang="fr-FR" sz="1000" kern="1200" cap="none" baseline="0">
                          <a:solidFill>
                            <a:schemeClr val="tx1"/>
                          </a:solidFill>
                          <a:latin typeface="+mn-lt"/>
                          <a:ea typeface="+mn-ea"/>
                          <a:cs typeface="+mn-cs"/>
                        </a:rPr>
                        <a:t>Font Tahoma </a:t>
                      </a:r>
                      <a:br>
                        <a:rPr lang="fr-FR" sz="1000" kern="1200" cap="none" baseline="0">
                          <a:solidFill>
                            <a:schemeClr val="tx1"/>
                          </a:solidFill>
                          <a:latin typeface="+mn-lt"/>
                          <a:ea typeface="+mn-ea"/>
                          <a:cs typeface="+mn-cs"/>
                        </a:rPr>
                      </a:br>
                      <a:r>
                        <a:rPr lang="fr-FR" sz="1000" kern="1200" cap="none" baseline="0">
                          <a:solidFill>
                            <a:schemeClr val="tx1"/>
                          </a:solidFill>
                          <a:latin typeface="+mn-lt"/>
                          <a:ea typeface="+mn-ea"/>
                          <a:cs typeface="+mn-cs"/>
                        </a:rPr>
                        <a:t>code 203A</a:t>
                      </a:r>
                    </a:p>
                  </a:txBody>
                  <a:tcPr marL="112542" marR="112542"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1,8 cm</a:t>
                      </a: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6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112542" marR="112542" anchor="ctr">
                    <a:solidFill>
                      <a:schemeClr val="bg1"/>
                    </a:solidFill>
                  </a:tcPr>
                </a:tc>
                <a:extLst>
                  <a:ext uri="{0D108BD9-81ED-4DB2-BD59-A6C34878D82A}">
                    <a16:rowId xmlns:a16="http://schemas.microsoft.com/office/drawing/2014/main" val="10006"/>
                  </a:ext>
                </a:extLst>
              </a:tr>
              <a:tr h="364884">
                <a:tc>
                  <a:txBody>
                    <a:bodyPr/>
                    <a:lstStyle/>
                    <a:p>
                      <a:pPr marL="171450" indent="-171450">
                        <a:buClr>
                          <a:schemeClr val="bg2"/>
                        </a:buClr>
                        <a:buFont typeface="Tahoma" panose="020B0604030504040204" pitchFamily="34" charset="0"/>
                        <a:buChar char="»"/>
                      </a:pPr>
                      <a:r>
                        <a:rPr lang="fr-FR" sz="1000" kern="1200">
                          <a:solidFill>
                            <a:schemeClr val="tx1"/>
                          </a:solidFill>
                          <a:latin typeface="+mn-lt"/>
                          <a:ea typeface="+mn-ea"/>
                          <a:cs typeface="+mn-cs"/>
                        </a:rPr>
                        <a:t>Niveau 5</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Tahoma body</a:t>
                      </a:r>
                    </a:p>
                  </a:txBody>
                  <a:tcPr marL="112542" marR="112542" anchor="ctr">
                    <a:solidFill>
                      <a:schemeClr val="bg1"/>
                    </a:solidFill>
                  </a:tcPr>
                </a:tc>
                <a:tc>
                  <a:txBody>
                    <a:bodyPr/>
                    <a:lstStyle/>
                    <a:p>
                      <a:pPr algn="ctr"/>
                      <a:r>
                        <a:rPr lang="fr-FR" sz="1000" i="0" kern="1200" cap="all" baseline="0">
                          <a:solidFill>
                            <a:schemeClr val="tx1"/>
                          </a:solidFill>
                          <a:latin typeface="+mn-lt"/>
                          <a:ea typeface="+mn-ea"/>
                          <a:cs typeface="+mn-cs"/>
                        </a:rPr>
                        <a:t>95 / 95 / 95</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10</a:t>
                      </a:r>
                    </a:p>
                  </a:txBody>
                  <a:tcPr marL="112542" marR="112542" anchor="ctr">
                    <a:solidFill>
                      <a:schemeClr val="bg1"/>
                    </a:solidFill>
                  </a:tcPr>
                </a:tc>
                <a:tc>
                  <a:txBody>
                    <a:bodyPr/>
                    <a:lstStyle/>
                    <a:p>
                      <a:pPr algn="ctr"/>
                      <a:r>
                        <a:rPr lang="fr-FR" sz="1000" kern="1200">
                          <a:solidFill>
                            <a:schemeClr val="tx1"/>
                          </a:solidFill>
                          <a:latin typeface="+mn-lt"/>
                          <a:ea typeface="+mn-ea"/>
                          <a:cs typeface="+mn-cs"/>
                        </a:rPr>
                        <a:t>Normal</a:t>
                      </a:r>
                    </a:p>
                  </a:txBody>
                  <a:tcPr marL="112542" marR="112542"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Font </a:t>
                      </a:r>
                      <a:r>
                        <a:rPr lang="fr-FR" sz="1000" kern="1200" err="1">
                          <a:solidFill>
                            <a:schemeClr val="tx1"/>
                          </a:solidFill>
                          <a:latin typeface="+mn-lt"/>
                          <a:ea typeface="+mn-ea"/>
                          <a:cs typeface="+mn-cs"/>
                        </a:rPr>
                        <a:t>Tahoma</a:t>
                      </a:r>
                      <a:br>
                        <a:rPr lang="fr-FR" sz="1000" kern="1200">
                          <a:solidFill>
                            <a:schemeClr val="tx1"/>
                          </a:solidFill>
                          <a:latin typeface="+mn-lt"/>
                          <a:ea typeface="+mn-ea"/>
                          <a:cs typeface="+mn-cs"/>
                        </a:rPr>
                      </a:br>
                      <a:r>
                        <a:rPr lang="fr-FR" sz="1000" kern="1200">
                          <a:solidFill>
                            <a:schemeClr val="tx1"/>
                          </a:solidFill>
                          <a:latin typeface="+mn-lt"/>
                          <a:ea typeface="+mn-ea"/>
                          <a:cs typeface="+mn-cs"/>
                        </a:rPr>
                        <a:t>code 00BB</a:t>
                      </a:r>
                    </a:p>
                    <a:p>
                      <a:pPr algn="ct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2,5 cm</a:t>
                      </a:r>
                      <a:endParaRPr lang="fr-FR" sz="1000" kern="1200">
                        <a:solidFill>
                          <a:schemeClr val="tx1"/>
                        </a:solidFill>
                        <a:latin typeface="+mn-lt"/>
                        <a:ea typeface="+mn-ea"/>
                        <a:cs typeface="+mn-cs"/>
                      </a:endParaRPr>
                    </a:p>
                  </a:txBody>
                  <a:tcPr marL="112542" marR="112542" anchor="ctr">
                    <a:solidFill>
                      <a:schemeClr val="bg1"/>
                    </a:solidFill>
                  </a:tcPr>
                </a:tc>
                <a:tc>
                  <a:txBody>
                    <a:bodyPr/>
                    <a:lstStyle/>
                    <a:p>
                      <a:r>
                        <a:rPr lang="fr-FR" sz="1000" kern="1200">
                          <a:solidFill>
                            <a:schemeClr val="tx1"/>
                          </a:solidFill>
                          <a:latin typeface="+mn-lt"/>
                          <a:ea typeface="+mn-ea"/>
                          <a:cs typeface="+mn-cs"/>
                        </a:rPr>
                        <a:t>5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112542" marR="112542" anchor="ctr">
                    <a:solidFill>
                      <a:schemeClr val="bg1"/>
                    </a:solidFill>
                  </a:tcPr>
                </a:tc>
                <a:extLst>
                  <a:ext uri="{0D108BD9-81ED-4DB2-BD59-A6C34878D82A}">
                    <a16:rowId xmlns:a16="http://schemas.microsoft.com/office/drawing/2014/main" val="10007"/>
                  </a:ext>
                </a:extLst>
              </a:tr>
            </a:tbl>
          </a:graphicData>
        </a:graphic>
      </p:graphicFrame>
      <p:sp>
        <p:nvSpPr>
          <p:cNvPr id="6" name="Rectangle 5"/>
          <p:cNvSpPr/>
          <p:nvPr userDrawn="1"/>
        </p:nvSpPr>
        <p:spPr>
          <a:xfrm>
            <a:off x="5918750" y="404666"/>
            <a:ext cx="5840560" cy="1080119"/>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2542" tIns="56271" rIns="112542" bIns="56271" numCol="1" spcCol="0" rtlCol="0" fromWordArt="0" anchor="ctr" anchorCtr="0" forceAA="0" compatLnSpc="1">
            <a:prstTxWarp prst="textNoShape">
              <a:avLst/>
            </a:prstTxWarp>
            <a:noAutofit/>
          </a:bodyPr>
          <a:lstStyle/>
          <a:p>
            <a:pPr algn="r"/>
            <a:r>
              <a:rPr lang="fr-FR" sz="1723" b="1" err="1">
                <a:solidFill>
                  <a:schemeClr val="bg2"/>
                </a:solidFill>
              </a:rPr>
              <a:t>Remaining</a:t>
            </a:r>
            <a:r>
              <a:rPr lang="fr-FR" sz="1723" b="1">
                <a:solidFill>
                  <a:schemeClr val="bg2"/>
                </a:solidFill>
              </a:rPr>
              <a:t> bug</a:t>
            </a:r>
            <a:endParaRPr lang="fr-FR" sz="1723">
              <a:solidFill>
                <a:schemeClr val="bg2"/>
              </a:solidFill>
            </a:endParaRPr>
          </a:p>
          <a:p>
            <a:pPr algn="r"/>
            <a:r>
              <a:rPr lang="fr-FR" sz="1723">
                <a:solidFill>
                  <a:schemeClr val="bg2"/>
                </a:solidFill>
              </a:rPr>
              <a:t>La Police</a:t>
            </a:r>
            <a:r>
              <a:rPr lang="fr-FR" sz="1723" baseline="0">
                <a:solidFill>
                  <a:schemeClr val="bg2"/>
                </a:solidFill>
              </a:rPr>
              <a:t> </a:t>
            </a:r>
            <a:r>
              <a:rPr lang="fr-FR" sz="1723" baseline="0" err="1">
                <a:solidFill>
                  <a:schemeClr val="bg2"/>
                </a:solidFill>
              </a:rPr>
              <a:t>Tahoma</a:t>
            </a:r>
            <a:r>
              <a:rPr lang="fr-FR" sz="1723" baseline="0">
                <a:solidFill>
                  <a:schemeClr val="bg2"/>
                </a:solidFill>
              </a:rPr>
              <a:t> italique ne passe pas à l’impression depuis un document </a:t>
            </a:r>
            <a:r>
              <a:rPr lang="fr-FR" sz="1723" baseline="0" err="1">
                <a:solidFill>
                  <a:schemeClr val="bg2"/>
                </a:solidFill>
              </a:rPr>
              <a:t>pdf</a:t>
            </a:r>
            <a:r>
              <a:rPr lang="fr-FR" sz="1723" baseline="0">
                <a:solidFill>
                  <a:schemeClr val="bg2"/>
                </a:solidFill>
              </a:rPr>
              <a:t> généré directement par PPT. </a:t>
            </a:r>
          </a:p>
          <a:p>
            <a:pPr algn="r"/>
            <a:r>
              <a:rPr lang="fr-FR" sz="1723" b="1" baseline="0">
                <a:solidFill>
                  <a:schemeClr val="bg2"/>
                </a:solidFill>
              </a:rPr>
              <a:t>Passer par une imprimante </a:t>
            </a:r>
            <a:r>
              <a:rPr lang="fr-FR" sz="1723" b="1" baseline="0" err="1">
                <a:solidFill>
                  <a:schemeClr val="bg2"/>
                </a:solidFill>
              </a:rPr>
              <a:t>Pdf</a:t>
            </a:r>
            <a:r>
              <a:rPr lang="fr-FR" sz="1723" b="1" baseline="0">
                <a:solidFill>
                  <a:schemeClr val="bg2"/>
                </a:solidFill>
              </a:rPr>
              <a:t> type </a:t>
            </a:r>
            <a:r>
              <a:rPr lang="fr-FR" sz="1723" b="1" baseline="0" err="1">
                <a:solidFill>
                  <a:schemeClr val="bg2"/>
                </a:solidFill>
              </a:rPr>
              <a:t>Pdf</a:t>
            </a:r>
            <a:r>
              <a:rPr lang="fr-FR" sz="1723" b="1" baseline="0">
                <a:solidFill>
                  <a:schemeClr val="bg2"/>
                </a:solidFill>
              </a:rPr>
              <a:t> Creator.</a:t>
            </a:r>
            <a:endParaRPr lang="fr-FR" sz="1723" b="1">
              <a:solidFill>
                <a:schemeClr val="bg2"/>
              </a:solidFill>
            </a:endParaRPr>
          </a:p>
        </p:txBody>
      </p:sp>
      <p:graphicFrame>
        <p:nvGraphicFramePr>
          <p:cNvPr id="7" name="Inhaltsplatzhalter 3"/>
          <p:cNvGraphicFramePr>
            <a:graphicFrameLocks/>
          </p:cNvGraphicFramePr>
          <p:nvPr userDrawn="1">
            <p:extLst>
              <p:ext uri="{D42A27DB-BD31-4B8C-83A1-F6EECF244321}">
                <p14:modId xmlns:p14="http://schemas.microsoft.com/office/powerpoint/2010/main" val="3982935762"/>
              </p:ext>
            </p:extLst>
          </p:nvPr>
        </p:nvGraphicFramePr>
        <p:xfrm>
          <a:off x="446858" y="1470716"/>
          <a:ext cx="11360140" cy="1635316"/>
        </p:xfrm>
        <a:graphic>
          <a:graphicData uri="http://schemas.openxmlformats.org/drawingml/2006/table">
            <a:tbl>
              <a:tblPr bandRow="1">
                <a:tableStyleId>{5C22544A-7EE6-4342-B048-85BDC9FD1C3A}</a:tableStyleId>
              </a:tblPr>
              <a:tblGrid>
                <a:gridCol w="1136014">
                  <a:extLst>
                    <a:ext uri="{9D8B030D-6E8A-4147-A177-3AD203B41FA5}">
                      <a16:colId xmlns:a16="http://schemas.microsoft.com/office/drawing/2014/main" val="20000"/>
                    </a:ext>
                  </a:extLst>
                </a:gridCol>
                <a:gridCol w="1136014">
                  <a:extLst>
                    <a:ext uri="{9D8B030D-6E8A-4147-A177-3AD203B41FA5}">
                      <a16:colId xmlns:a16="http://schemas.microsoft.com/office/drawing/2014/main" val="20001"/>
                    </a:ext>
                  </a:extLst>
                </a:gridCol>
                <a:gridCol w="1136014">
                  <a:extLst>
                    <a:ext uri="{9D8B030D-6E8A-4147-A177-3AD203B41FA5}">
                      <a16:colId xmlns:a16="http://schemas.microsoft.com/office/drawing/2014/main" val="20002"/>
                    </a:ext>
                  </a:extLst>
                </a:gridCol>
                <a:gridCol w="1136014">
                  <a:extLst>
                    <a:ext uri="{9D8B030D-6E8A-4147-A177-3AD203B41FA5}">
                      <a16:colId xmlns:a16="http://schemas.microsoft.com/office/drawing/2014/main" val="20003"/>
                    </a:ext>
                  </a:extLst>
                </a:gridCol>
                <a:gridCol w="1136014">
                  <a:extLst>
                    <a:ext uri="{9D8B030D-6E8A-4147-A177-3AD203B41FA5}">
                      <a16:colId xmlns:a16="http://schemas.microsoft.com/office/drawing/2014/main" val="20004"/>
                    </a:ext>
                  </a:extLst>
                </a:gridCol>
                <a:gridCol w="1136014">
                  <a:extLst>
                    <a:ext uri="{9D8B030D-6E8A-4147-A177-3AD203B41FA5}">
                      <a16:colId xmlns:a16="http://schemas.microsoft.com/office/drawing/2014/main" val="20005"/>
                    </a:ext>
                  </a:extLst>
                </a:gridCol>
                <a:gridCol w="1136014">
                  <a:extLst>
                    <a:ext uri="{9D8B030D-6E8A-4147-A177-3AD203B41FA5}">
                      <a16:colId xmlns:a16="http://schemas.microsoft.com/office/drawing/2014/main" val="20006"/>
                    </a:ext>
                  </a:extLst>
                </a:gridCol>
                <a:gridCol w="1136014">
                  <a:extLst>
                    <a:ext uri="{9D8B030D-6E8A-4147-A177-3AD203B41FA5}">
                      <a16:colId xmlns:a16="http://schemas.microsoft.com/office/drawing/2014/main" val="20007"/>
                    </a:ext>
                  </a:extLst>
                </a:gridCol>
                <a:gridCol w="1136014">
                  <a:extLst>
                    <a:ext uri="{9D8B030D-6E8A-4147-A177-3AD203B41FA5}">
                      <a16:colId xmlns:a16="http://schemas.microsoft.com/office/drawing/2014/main" val="20008"/>
                    </a:ext>
                  </a:extLst>
                </a:gridCol>
                <a:gridCol w="1136014">
                  <a:extLst>
                    <a:ext uri="{9D8B030D-6E8A-4147-A177-3AD203B41FA5}">
                      <a16:colId xmlns:a16="http://schemas.microsoft.com/office/drawing/2014/main" val="20009"/>
                    </a:ext>
                  </a:extLst>
                </a:gridCol>
              </a:tblGrid>
              <a:tr h="306682">
                <a:tc gridSpan="10">
                  <a:txBody>
                    <a:bodyPr/>
                    <a:lstStyle/>
                    <a:p>
                      <a:pPr marL="0" marR="0" lvl="0" indent="0" algn="l" defTabSz="914400" rtl="0" eaLnBrk="1" fontAlgn="auto" latinLnBrk="0" hangingPunct="1">
                        <a:lnSpc>
                          <a:spcPct val="100000"/>
                        </a:lnSpc>
                        <a:spcBef>
                          <a:spcPts val="400"/>
                        </a:spcBef>
                        <a:spcAft>
                          <a:spcPts val="400"/>
                        </a:spcAft>
                        <a:buClrTx/>
                        <a:buSzTx/>
                        <a:buFont typeface="Arial" pitchFamily="34" charset="0"/>
                        <a:buNone/>
                        <a:tabLst/>
                        <a:defRPr/>
                      </a:pPr>
                      <a:r>
                        <a:rPr lang="fr-FR" sz="900" b="1" kern="1200" noProof="0">
                          <a:solidFill>
                            <a:schemeClr val="bg2"/>
                          </a:solidFill>
                          <a:latin typeface="+mn-lt"/>
                          <a:ea typeface="+mn-ea"/>
                          <a:cs typeface="+mn-cs"/>
                        </a:rPr>
                        <a:t>Color scheme</a:t>
                      </a:r>
                    </a:p>
                  </a:txBody>
                  <a:tcPr marL="88615" marR="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00647">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Background 1</a:t>
                      </a:r>
                    </a:p>
                  </a:txBody>
                  <a:tcPr marL="88615" marR="0"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Text 1</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Background 2</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Text 2</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1</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2</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3</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4</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5</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6</a:t>
                      </a:r>
                    </a:p>
                  </a:txBody>
                  <a:tcPr marL="88615" marR="132923"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563945">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0"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F5F5F"/>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88615" marR="132923"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555529">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255</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255</a:t>
                      </a:r>
                      <a:br>
                        <a:rPr lang="fr-FR" sz="1000" i="0" u="none" noProof="0">
                          <a:solidFill>
                            <a:srgbClr val="000000"/>
                          </a:solidFill>
                          <a:latin typeface="+mn-lt"/>
                          <a:cs typeface="Arial" pitchFamily="34" charset="0"/>
                        </a:rPr>
                      </a:br>
                      <a:r>
                        <a:rPr lang="fr-FR" sz="1000" i="0" u="none" noProof="0">
                          <a:solidFill>
                            <a:srgbClr val="000000"/>
                          </a:solidFill>
                          <a:latin typeface="+mn-lt"/>
                          <a:cs typeface="Arial" pitchFamily="34" charset="0"/>
                        </a:rPr>
                        <a:t>255</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95</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95</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95</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80</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48</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120</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244</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243</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240</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140</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155</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156</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202</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197</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184</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102</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126</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118</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147</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132</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129</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4</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139</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154</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209</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180</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166</a:t>
                      </a:r>
                    </a:p>
                  </a:txBody>
                  <a:tcPr marL="88615" marR="88615"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Text Placeholder 8"/>
          <p:cNvSpPr>
            <a:spLocks noGrp="1"/>
          </p:cNvSpPr>
          <p:nvPr>
            <p:ph type="body" sz="quarter" idx="13" hasCustomPrompt="1"/>
          </p:nvPr>
        </p:nvSpPr>
        <p:spPr>
          <a:xfrm>
            <a:off x="425354" y="144314"/>
            <a:ext cx="11342769" cy="260350"/>
          </a:xfrm>
          <a:prstGeom prst="rect">
            <a:avLst/>
          </a:prstGeom>
        </p:spPr>
        <p:txBody>
          <a:bodyPr lIns="108000" tIns="0" rIns="108000" bIns="0" anchor="b"/>
          <a:lstStyle>
            <a:lvl1pPr>
              <a:spcBef>
                <a:spcPts val="0"/>
              </a:spcBef>
              <a:defRPr sz="1231" i="0" cap="all" baseline="0">
                <a:solidFill>
                  <a:schemeClr val="accent4"/>
                </a:solidFill>
                <a:latin typeface="+mj-lt"/>
              </a:defRPr>
            </a:lvl1pPr>
            <a:lvl2pPr>
              <a:defRPr sz="1231"/>
            </a:lvl2pPr>
          </a:lstStyle>
          <a:p>
            <a:pPr lvl="0"/>
            <a:r>
              <a:rPr lang="fr-FR" noProof="0"/>
              <a:t>How to use the Wavestone </a:t>
            </a:r>
            <a:r>
              <a:rPr lang="fr-FR" noProof="0" err="1"/>
              <a:t>ppt</a:t>
            </a:r>
            <a:r>
              <a:rPr lang="fr-FR" noProof="0"/>
              <a:t> </a:t>
            </a:r>
            <a:r>
              <a:rPr lang="fr-FR" noProof="0" err="1"/>
              <a:t>template</a:t>
            </a:r>
            <a:endParaRPr lang="fr-FR" noProof="0"/>
          </a:p>
        </p:txBody>
      </p:sp>
      <p:grpSp>
        <p:nvGrpSpPr>
          <p:cNvPr id="3" name="Groupe 2"/>
          <p:cNvGrpSpPr/>
          <p:nvPr userDrawn="1"/>
        </p:nvGrpSpPr>
        <p:grpSpPr>
          <a:xfrm>
            <a:off x="416542" y="730810"/>
            <a:ext cx="5502208" cy="753979"/>
            <a:chOff x="338440" y="866281"/>
            <a:chExt cx="4614560" cy="753979"/>
          </a:xfrm>
        </p:grpSpPr>
        <p:sp>
          <p:nvSpPr>
            <p:cNvPr id="11" name="Rectangle 10"/>
            <p:cNvSpPr/>
            <p:nvPr userDrawn="1"/>
          </p:nvSpPr>
          <p:spPr>
            <a:xfrm>
              <a:off x="338440" y="866281"/>
              <a:ext cx="4614560" cy="753979"/>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fr-FR" sz="1969" b="1">
                  <a:solidFill>
                    <a:schemeClr val="bg2"/>
                  </a:solidFill>
                </a:rPr>
                <a:t>Raccourci</a:t>
              </a:r>
              <a:r>
                <a:rPr lang="fr-FR" sz="1969" b="1" baseline="0">
                  <a:solidFill>
                    <a:schemeClr val="bg2"/>
                  </a:solidFill>
                </a:rPr>
                <a:t> pour changer de niveau :</a:t>
              </a:r>
              <a:endParaRPr lang="fr-FR" sz="1969" b="1">
                <a:solidFill>
                  <a:schemeClr val="bg2"/>
                </a:solidFill>
              </a:endParaRPr>
            </a:p>
            <a:p>
              <a:pPr algn="r"/>
              <a:r>
                <a:rPr lang="fr-FR" sz="1969" b="0">
                  <a:solidFill>
                    <a:schemeClr val="bg2"/>
                  </a:solidFill>
                </a:rPr>
                <a:t>Shift</a:t>
              </a:r>
              <a:r>
                <a:rPr lang="fr-FR" sz="1969" b="0" baseline="0">
                  <a:solidFill>
                    <a:schemeClr val="bg2"/>
                  </a:solidFill>
                </a:rPr>
                <a:t> + Alt + Flèche droite ou gauche</a:t>
              </a:r>
              <a:endParaRPr lang="fr-FR" sz="1969" b="0">
                <a:solidFill>
                  <a:schemeClr val="bg2"/>
                </a:solidFill>
              </a:endParaRPr>
            </a:p>
          </p:txBody>
        </p:sp>
        <p:pic>
          <p:nvPicPr>
            <p:cNvPr id="12"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8142" y="998628"/>
              <a:ext cx="489284" cy="489284"/>
            </a:xfrm>
            <a:prstGeom prst="rect">
              <a:avLst/>
            </a:prstGeom>
          </p:spPr>
        </p:pic>
      </p:grpSp>
    </p:spTree>
    <p:extLst>
      <p:ext uri="{BB962C8B-B14F-4D97-AF65-F5344CB8AC3E}">
        <p14:creationId xmlns:p14="http://schemas.microsoft.com/office/powerpoint/2010/main" val="4131542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CB3740-6533-4383-9018-014B63784E1C}"/>
              </a:ext>
            </a:extLst>
          </p:cNvPr>
          <p:cNvSpPr>
            <a:spLocks noGrp="1"/>
          </p:cNvSpPr>
          <p:nvPr>
            <p:ph type="title"/>
          </p:nvPr>
        </p:nvSpPr>
        <p:spPr>
          <a:xfrm>
            <a:off x="187036" y="-4818"/>
            <a:ext cx="10588337" cy="1251727"/>
          </a:xfrm>
        </p:spPr>
        <p:txBody>
          <a:bodyPr/>
          <a:lstStyle/>
          <a:p>
            <a:r>
              <a:rPr lang="fr-FR"/>
              <a:t>Modifiez le style du titre</a:t>
            </a:r>
          </a:p>
        </p:txBody>
      </p:sp>
      <p:sp>
        <p:nvSpPr>
          <p:cNvPr id="3" name="Espace réservé du contenu 2">
            <a:extLst>
              <a:ext uri="{FF2B5EF4-FFF2-40B4-BE49-F238E27FC236}">
                <a16:creationId xmlns:a16="http://schemas.microsoft.com/office/drawing/2014/main" id="{033FB552-955B-4B3E-B3BE-477C036ED15E}"/>
              </a:ext>
            </a:extLst>
          </p:cNvPr>
          <p:cNvSpPr>
            <a:spLocks noGrp="1"/>
          </p:cNvSpPr>
          <p:nvPr>
            <p:ph sz="half" idx="1" hasCustomPrompt="1"/>
          </p:nvPr>
        </p:nvSpPr>
        <p:spPr>
          <a:xfrm>
            <a:off x="272562" y="1406371"/>
            <a:ext cx="5747238" cy="4770592"/>
          </a:xfrm>
        </p:spPr>
        <p:txBody>
          <a:bodyPr/>
          <a:lstStyle>
            <a:lvl1pPr>
              <a:defRPr/>
            </a:lvl1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A9DE34B-49DE-4638-AC77-0BC5C67D183C}"/>
              </a:ext>
            </a:extLst>
          </p:cNvPr>
          <p:cNvSpPr>
            <a:spLocks noGrp="1"/>
          </p:cNvSpPr>
          <p:nvPr>
            <p:ph sz="half" idx="2" hasCustomPrompt="1"/>
          </p:nvPr>
        </p:nvSpPr>
        <p:spPr>
          <a:xfrm>
            <a:off x="6172199" y="1406371"/>
            <a:ext cx="5747237" cy="4770592"/>
          </a:xfrm>
        </p:spPr>
        <p:txBody>
          <a:bodyPr/>
          <a:lstStyle>
            <a:lvl1pPr>
              <a:defRPr/>
            </a:lvl1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8" name="Image 7">
            <a:extLst>
              <a:ext uri="{FF2B5EF4-FFF2-40B4-BE49-F238E27FC236}">
                <a16:creationId xmlns:a16="http://schemas.microsoft.com/office/drawing/2014/main" id="{401F4193-2AD0-44EE-BB24-0F089622C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7000" y="0"/>
            <a:ext cx="1905000" cy="952500"/>
          </a:xfrm>
          <a:prstGeom prst="rect">
            <a:avLst/>
          </a:prstGeom>
        </p:spPr>
      </p:pic>
    </p:spTree>
    <p:extLst>
      <p:ext uri="{BB962C8B-B14F-4D97-AF65-F5344CB8AC3E}">
        <p14:creationId xmlns:p14="http://schemas.microsoft.com/office/powerpoint/2010/main" val="2485186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7" name="ZoneTexte 6"/>
          <p:cNvSpPr txBox="1"/>
          <p:nvPr userDrawn="1"/>
        </p:nvSpPr>
        <p:spPr>
          <a:xfrm>
            <a:off x="2921491" y="6093296"/>
            <a:ext cx="7125284" cy="369332"/>
          </a:xfrm>
          <a:prstGeom prst="rect">
            <a:avLst/>
          </a:prstGeom>
          <a:noFill/>
        </p:spPr>
        <p:txBody>
          <a:bodyPr wrap="none" rtlCol="0">
            <a:spAutoFit/>
          </a:bodyPr>
          <a:lstStyle/>
          <a:p>
            <a:r>
              <a:rPr lang="fr-FR" sz="1800">
                <a:latin typeface="+mn-lt"/>
              </a:rPr>
              <a:t>PANORAMA DE LA CYBERCRIMINALITE</a:t>
            </a:r>
            <a:r>
              <a:rPr lang="fr-FR" sz="1800" baseline="0">
                <a:latin typeface="+mn-lt"/>
              </a:rPr>
              <a:t> – PARIS – 11 JANVIER 2017</a:t>
            </a:r>
            <a:endParaRPr lang="fr-FR" sz="1800">
              <a:latin typeface="+mn-lt"/>
            </a:endParaRPr>
          </a:p>
        </p:txBody>
      </p:sp>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674825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icture - 1/2 Bottom">
    <p:spTree>
      <p:nvGrpSpPr>
        <p:cNvPr id="1" name=""/>
        <p:cNvGrpSpPr/>
        <p:nvPr/>
      </p:nvGrpSpPr>
      <p:grpSpPr>
        <a:xfrm>
          <a:off x="0" y="0"/>
          <a:ext cx="0" cy="0"/>
          <a:chOff x="0" y="0"/>
          <a:chExt cx="0" cy="0"/>
        </a:xfrm>
      </p:grpSpPr>
      <p:sp>
        <p:nvSpPr>
          <p:cNvPr id="3" name="Rectangle 2"/>
          <p:cNvSpPr/>
          <p:nvPr userDrawn="1"/>
        </p:nvSpPr>
        <p:spPr>
          <a:xfrm>
            <a:off x="0" y="3429000"/>
            <a:ext cx="12192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ctr" anchorCtr="0" forceAA="0" compatLnSpc="1">
            <a:prstTxWarp prst="textNoShape">
              <a:avLst/>
            </a:prstTxWarp>
            <a:noAutofit/>
          </a:bodyPr>
          <a:lstStyle/>
          <a:p>
            <a:pPr algn="ctr"/>
            <a:endParaRPr lang="en-GB" sz="1800">
              <a:solidFill>
                <a:srgbClr val="503078"/>
              </a:solidFill>
              <a:ea typeface="+mj-ea"/>
              <a:cs typeface="+mj-cs"/>
            </a:endParaRPr>
          </a:p>
        </p:txBody>
      </p:sp>
      <p:sp>
        <p:nvSpPr>
          <p:cNvPr id="4" name="Rectangle 3"/>
          <p:cNvSpPr/>
          <p:nvPr userDrawn="1"/>
        </p:nvSpPr>
        <p:spPr>
          <a:xfrm>
            <a:off x="9398580" y="6503348"/>
            <a:ext cx="2004177" cy="230832"/>
          </a:xfrm>
          <a:prstGeom prst="rect">
            <a:avLst/>
          </a:prstGeom>
        </p:spPr>
        <p:txBody>
          <a:bodyPr wrap="square" anchor="ctr">
            <a:spAutoFit/>
          </a:bodyPr>
          <a:lstStyle/>
          <a:p>
            <a:pPr lvl="0" algn="r">
              <a:spcBef>
                <a:spcPts val="400"/>
              </a:spcBef>
              <a:buClr>
                <a:srgbClr val="660066"/>
              </a:buClr>
            </a:pPr>
            <a:r>
              <a:rPr lang="fr-FR" sz="600" noProof="0">
                <a:solidFill>
                  <a:schemeClr val="bg1"/>
                </a:solidFill>
                <a:latin typeface="Tahoma" panose="020B0604030504040204" pitchFamily="34" charset="0"/>
                <a:ea typeface="Tahoma" panose="020B0604030504040204" pitchFamily="34" charset="0"/>
                <a:cs typeface="Tahoma" panose="020B0604030504040204" pitchFamily="34" charset="0"/>
              </a:rPr>
              <a:t>confidentiel</a:t>
            </a:r>
            <a:r>
              <a:rPr lang="fr-FR" sz="900" noProof="0">
                <a:solidFill>
                  <a:schemeClr val="bg1"/>
                </a:solidFill>
                <a:latin typeface="Tahoma" panose="020B0604030504040204" pitchFamily="34" charset="0"/>
                <a:ea typeface="Tahoma" panose="020B0604030504040204" pitchFamily="34" charset="0"/>
                <a:cs typeface="Tahoma" panose="020B0604030504040204" pitchFamily="34" charset="0"/>
              </a:rPr>
              <a:t> | © WAVESTONE</a:t>
            </a:r>
          </a:p>
        </p:txBody>
      </p:sp>
      <p:sp>
        <p:nvSpPr>
          <p:cNvPr id="5" name="Textfeld 6"/>
          <p:cNvSpPr txBox="1"/>
          <p:nvPr userDrawn="1"/>
        </p:nvSpPr>
        <p:spPr bwMode="gray">
          <a:xfrm>
            <a:off x="11324889" y="6549516"/>
            <a:ext cx="443077" cy="138499"/>
          </a:xfrm>
          <a:prstGeom prst="rect">
            <a:avLst/>
          </a:prstGeom>
          <a:noFill/>
        </p:spPr>
        <p:txBody>
          <a:bodyPr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5152254E-7EB4-45E4-904F-3575BFE2F20B}" type="slidenum">
              <a:rPr lang="en-GB" sz="900" noProof="0" smtClean="0">
                <a:solidFill>
                  <a:schemeClr val="bg1"/>
                </a:solidFill>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900" noProof="0">
              <a:solidFill>
                <a:schemeClr val="bg1"/>
              </a:solidFill>
            </a:endParaRPr>
          </a:p>
        </p:txBody>
      </p:sp>
      <p:sp>
        <p:nvSpPr>
          <p:cNvPr id="7" name="Espace réservé pour une image  6"/>
          <p:cNvSpPr>
            <a:spLocks noGrp="1"/>
          </p:cNvSpPr>
          <p:nvPr>
            <p:ph type="pic" sz="quarter" idx="10" hasCustomPrompt="1"/>
          </p:nvPr>
        </p:nvSpPr>
        <p:spPr bwMode="white">
          <a:xfrm>
            <a:off x="0" y="3429000"/>
            <a:ext cx="12192000" cy="3429000"/>
          </a:xfrm>
        </p:spPr>
        <p:txBody>
          <a:bodyPr/>
          <a:lstStyle>
            <a:lvl1pPr algn="ctr">
              <a:defRPr baseline="0">
                <a:solidFill>
                  <a:schemeClr val="bg1"/>
                </a:solidFill>
              </a:defRPr>
            </a:lvl1pPr>
          </a:lstStyle>
          <a:p>
            <a:r>
              <a:rPr lang="en-GB"/>
              <a:t>Insert your picture here</a:t>
            </a:r>
          </a:p>
        </p:txBody>
      </p:sp>
      <p:sp>
        <p:nvSpPr>
          <p:cNvPr id="10" name="Title 1"/>
          <p:cNvSpPr>
            <a:spLocks noGrp="1"/>
          </p:cNvSpPr>
          <p:nvPr>
            <p:ph type="title" hasCustomPrompt="1"/>
          </p:nvPr>
        </p:nvSpPr>
        <p:spPr>
          <a:xfrm>
            <a:off x="425354" y="404665"/>
            <a:ext cx="11342769" cy="863748"/>
          </a:xfrm>
        </p:spPr>
        <p:txBody>
          <a:bodyPr lIns="108000" tIns="0" rIns="108000" bIns="0"/>
          <a:lstStyle>
            <a:lvl1pPr>
              <a:defRPr sz="2200" baseline="0">
                <a:solidFill>
                  <a:schemeClr val="bg2"/>
                </a:solidFill>
              </a:defRPr>
            </a:lvl1pPr>
          </a:lstStyle>
          <a:p>
            <a:r>
              <a:rPr lang="en-US"/>
              <a:t>Complete with a title here that carries your message on two lines at most for more </a:t>
            </a:r>
            <a:r>
              <a:rPr lang="en-US" noProof="0"/>
              <a:t>readability</a:t>
            </a:r>
            <a:endParaRPr lang="fr-FR" noProof="0"/>
          </a:p>
        </p:txBody>
      </p:sp>
      <p:sp>
        <p:nvSpPr>
          <p:cNvPr id="11" name="Text Placeholder 8"/>
          <p:cNvSpPr>
            <a:spLocks noGrp="1"/>
          </p:cNvSpPr>
          <p:nvPr>
            <p:ph type="body" sz="quarter" idx="13" hasCustomPrompt="1"/>
          </p:nvPr>
        </p:nvSpPr>
        <p:spPr>
          <a:xfrm>
            <a:off x="425354" y="144314"/>
            <a:ext cx="11342769" cy="260350"/>
          </a:xfrm>
        </p:spPr>
        <p:txBody>
          <a:bodyPr lIns="108000" tIns="0" rIns="108000" bIns="0" anchor="b"/>
          <a:lstStyle>
            <a:lvl1pPr>
              <a:spcBef>
                <a:spcPts val="0"/>
              </a:spcBef>
              <a:defRPr sz="1000" i="0" cap="all" baseline="0">
                <a:solidFill>
                  <a:schemeClr val="accent4"/>
                </a:solidFill>
                <a:latin typeface="+mj-lt"/>
              </a:defRPr>
            </a:lvl1pPr>
            <a:lvl2pPr>
              <a:defRPr sz="1000"/>
            </a:lvl2pPr>
          </a:lstStyle>
          <a:p>
            <a:pPr lvl="0"/>
            <a:r>
              <a:rPr lang="en-US" noProof="0"/>
              <a:t>Insert a top title here - must not exceed 1 line</a:t>
            </a:r>
          </a:p>
        </p:txBody>
      </p:sp>
    </p:spTree>
    <p:extLst>
      <p:ext uri="{BB962C8B-B14F-4D97-AF65-F5344CB8AC3E}">
        <p14:creationId xmlns:p14="http://schemas.microsoft.com/office/powerpoint/2010/main" val="196858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EA2A00-CC94-4380-AC31-4B8D3FE4984B}"/>
              </a:ext>
            </a:extLst>
          </p:cNvPr>
          <p:cNvSpPr>
            <a:spLocks noGrp="1"/>
          </p:cNvSpPr>
          <p:nvPr>
            <p:ph type="title"/>
          </p:nvPr>
        </p:nvSpPr>
        <p:spPr>
          <a:xfrm>
            <a:off x="175844" y="-19339"/>
            <a:ext cx="10589137"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C432F83-3091-4B1C-BF73-14297282C477}"/>
              </a:ext>
            </a:extLst>
          </p:cNvPr>
          <p:cNvSpPr>
            <a:spLocks noGrp="1"/>
          </p:cNvSpPr>
          <p:nvPr>
            <p:ph type="body" idx="1"/>
          </p:nvPr>
        </p:nvSpPr>
        <p:spPr>
          <a:xfrm>
            <a:off x="175846" y="1306224"/>
            <a:ext cx="582172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24887CB4-9C45-4A57-9B83-10FC1B672E1C}"/>
              </a:ext>
            </a:extLst>
          </p:cNvPr>
          <p:cNvSpPr>
            <a:spLocks noGrp="1"/>
          </p:cNvSpPr>
          <p:nvPr>
            <p:ph sz="half" idx="2" hasCustomPrompt="1"/>
          </p:nvPr>
        </p:nvSpPr>
        <p:spPr>
          <a:xfrm>
            <a:off x="175845" y="2131001"/>
            <a:ext cx="5821729" cy="4165889"/>
          </a:xfrm>
        </p:spPr>
        <p:txBody>
          <a:bodyPr/>
          <a:lstStyle>
            <a:lvl1pPr>
              <a:defRPr/>
            </a:lvl1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FA8D256-EBC7-4EAF-8E79-E2A1086CA118}"/>
              </a:ext>
            </a:extLst>
          </p:cNvPr>
          <p:cNvSpPr>
            <a:spLocks noGrp="1"/>
          </p:cNvSpPr>
          <p:nvPr>
            <p:ph type="body" sz="quarter" idx="3"/>
          </p:nvPr>
        </p:nvSpPr>
        <p:spPr>
          <a:xfrm>
            <a:off x="6172199" y="1306224"/>
            <a:ext cx="582172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AE821BC1-5D6A-4CBD-8580-AC335AB7BE33}"/>
              </a:ext>
            </a:extLst>
          </p:cNvPr>
          <p:cNvSpPr>
            <a:spLocks noGrp="1"/>
          </p:cNvSpPr>
          <p:nvPr>
            <p:ph sz="quarter" idx="4" hasCustomPrompt="1"/>
          </p:nvPr>
        </p:nvSpPr>
        <p:spPr>
          <a:xfrm>
            <a:off x="6172200" y="2131002"/>
            <a:ext cx="5821728" cy="4165888"/>
          </a:xfrm>
        </p:spPr>
        <p:txBody>
          <a:bodyPr/>
          <a:lstStyle>
            <a:lvl1pPr>
              <a:defRPr/>
            </a:lvl1pPr>
          </a:lstStyle>
          <a:p>
            <a:pPr lvl="0"/>
            <a:r>
              <a:rPr lang="fr-FR"/>
              <a:t>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a:extLst>
              <a:ext uri="{FF2B5EF4-FFF2-40B4-BE49-F238E27FC236}">
                <a16:creationId xmlns:a16="http://schemas.microsoft.com/office/drawing/2014/main" id="{F4EE7C39-2837-4575-A64B-FBB7DBA2A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7000" y="0"/>
            <a:ext cx="1905000" cy="952500"/>
          </a:xfrm>
          <a:prstGeom prst="rect">
            <a:avLst/>
          </a:prstGeom>
        </p:spPr>
      </p:pic>
    </p:spTree>
    <p:extLst>
      <p:ext uri="{BB962C8B-B14F-4D97-AF65-F5344CB8AC3E}">
        <p14:creationId xmlns:p14="http://schemas.microsoft.com/office/powerpoint/2010/main" val="40860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4ECF52-C7CF-4E4A-AD57-C96EC872EAA6}"/>
              </a:ext>
            </a:extLst>
          </p:cNvPr>
          <p:cNvSpPr>
            <a:spLocks noGrp="1"/>
          </p:cNvSpPr>
          <p:nvPr>
            <p:ph type="title"/>
          </p:nvPr>
        </p:nvSpPr>
        <p:spPr>
          <a:xfrm>
            <a:off x="166254" y="-4817"/>
            <a:ext cx="10619509" cy="1282900"/>
          </a:xfrm>
        </p:spPr>
        <p:txBody>
          <a:bodyPr/>
          <a:lstStyle/>
          <a:p>
            <a:r>
              <a:rPr lang="fr-FR"/>
              <a:t>Modifiez le style du titre</a:t>
            </a:r>
          </a:p>
        </p:txBody>
      </p:sp>
      <p:pic>
        <p:nvPicPr>
          <p:cNvPr id="6" name="Image 5">
            <a:extLst>
              <a:ext uri="{FF2B5EF4-FFF2-40B4-BE49-F238E27FC236}">
                <a16:creationId xmlns:a16="http://schemas.microsoft.com/office/drawing/2014/main" id="{615763E7-4678-44E4-892B-9D8F987182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7000" y="0"/>
            <a:ext cx="1905000" cy="952500"/>
          </a:xfrm>
          <a:prstGeom prst="rect">
            <a:avLst/>
          </a:prstGeom>
        </p:spPr>
      </p:pic>
    </p:spTree>
    <p:extLst>
      <p:ext uri="{BB962C8B-B14F-4D97-AF65-F5344CB8AC3E}">
        <p14:creationId xmlns:p14="http://schemas.microsoft.com/office/powerpoint/2010/main" val="133200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65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7B2FFE0-44B0-4C9C-BAB0-10492DE7948A}"/>
              </a:ext>
            </a:extLst>
          </p:cNvPr>
          <p:cNvSpPr>
            <a:spLocks noGrp="1"/>
          </p:cNvSpPr>
          <p:nvPr>
            <p:ph type="dt" sz="half" idx="10"/>
          </p:nvPr>
        </p:nvSpPr>
        <p:spPr>
          <a:xfrm>
            <a:off x="838200" y="6466006"/>
            <a:ext cx="1570892" cy="365125"/>
          </a:xfrm>
          <a:prstGeom prst="rect">
            <a:avLst/>
          </a:prstGeom>
        </p:spPr>
        <p:txBody>
          <a:bodyPr/>
          <a:lstStyle/>
          <a:p>
            <a:fld id="{52C5D5E0-CE1F-4C11-A07E-8DCD82AB8D13}" type="datetime1">
              <a:rPr lang="fr-FR" smtClean="0"/>
              <a:t>12/03/2024</a:t>
            </a:fld>
            <a:endParaRPr lang="fr-FR"/>
          </a:p>
        </p:txBody>
      </p:sp>
      <p:sp>
        <p:nvSpPr>
          <p:cNvPr id="3" name="Espace réservé du pied de page 2">
            <a:extLst>
              <a:ext uri="{FF2B5EF4-FFF2-40B4-BE49-F238E27FC236}">
                <a16:creationId xmlns:a16="http://schemas.microsoft.com/office/drawing/2014/main" id="{4BD474E9-2E13-4C43-A402-26318E5BACFD}"/>
              </a:ext>
            </a:extLst>
          </p:cNvPr>
          <p:cNvSpPr>
            <a:spLocks noGrp="1"/>
          </p:cNvSpPr>
          <p:nvPr>
            <p:ph type="ftr" sz="quarter" idx="11"/>
          </p:nvPr>
        </p:nvSpPr>
        <p:spPr>
          <a:xfrm>
            <a:off x="2470638" y="6466006"/>
            <a:ext cx="7332785" cy="365125"/>
          </a:xfrm>
          <a:prstGeom prst="rect">
            <a:avLst/>
          </a:prstGeom>
        </p:spPr>
        <p:txBody>
          <a:bodyPr/>
          <a:lstStyle/>
          <a:p>
            <a:endParaRPr lang="fr-FR"/>
          </a:p>
        </p:txBody>
      </p:sp>
      <p:pic>
        <p:nvPicPr>
          <p:cNvPr id="4" name="Image 3">
            <a:extLst>
              <a:ext uri="{FF2B5EF4-FFF2-40B4-BE49-F238E27FC236}">
                <a16:creationId xmlns:a16="http://schemas.microsoft.com/office/drawing/2014/main" id="{8BD8989A-8A62-479F-B1A0-6AAADDA50007}"/>
              </a:ext>
            </a:extLst>
          </p:cNvPr>
          <p:cNvPicPr>
            <a:picLocks noChangeAspect="1"/>
          </p:cNvPicPr>
          <p:nvPr userDrawn="1"/>
        </p:nvPicPr>
        <p:blipFill rotWithShape="1">
          <a:blip r:embed="rId2"/>
          <a:srcRect l="21490" t="19231" r="7404" b="9615"/>
          <a:stretch/>
        </p:blipFill>
        <p:spPr>
          <a:xfrm>
            <a:off x="-98943" y="18288"/>
            <a:ext cx="12309231" cy="6862638"/>
          </a:xfrm>
          <a:prstGeom prst="rect">
            <a:avLst/>
          </a:prstGeom>
        </p:spPr>
      </p:pic>
    </p:spTree>
    <p:extLst>
      <p:ext uri="{BB962C8B-B14F-4D97-AF65-F5344CB8AC3E}">
        <p14:creationId xmlns:p14="http://schemas.microsoft.com/office/powerpoint/2010/main" val="144969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858780-1154-4EBB-88FA-62E001C84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7000" y="0"/>
            <a:ext cx="1905000" cy="952500"/>
          </a:xfrm>
          <a:prstGeom prst="rect">
            <a:avLst/>
          </a:prstGeom>
        </p:spPr>
      </p:pic>
    </p:spTree>
    <p:extLst>
      <p:ext uri="{BB962C8B-B14F-4D97-AF65-F5344CB8AC3E}">
        <p14:creationId xmlns:p14="http://schemas.microsoft.com/office/powerpoint/2010/main" val="3302523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B0C77A-E7C5-4110-ADED-E29241E248C9}"/>
              </a:ext>
            </a:extLst>
          </p:cNvPr>
          <p:cNvSpPr/>
          <p:nvPr userDrawn="1"/>
        </p:nvSpPr>
        <p:spPr>
          <a:xfrm>
            <a:off x="-2931" y="6419772"/>
            <a:ext cx="12192000" cy="457589"/>
          </a:xfrm>
          <a:prstGeom prst="rect">
            <a:avLst/>
          </a:prstGeom>
          <a:solidFill>
            <a:srgbClr val="232D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latin typeface="ITC Avant Garde Pro Bk" panose="02000503030000020004" pitchFamily="2" charset="0"/>
              <a:ea typeface="Gadugi" panose="020B0502040204020203" pitchFamily="34" charset="0"/>
            </a:endParaRPr>
          </a:p>
        </p:txBody>
      </p:sp>
      <p:sp>
        <p:nvSpPr>
          <p:cNvPr id="2" name="Espace réservé du titre 1">
            <a:extLst>
              <a:ext uri="{FF2B5EF4-FFF2-40B4-BE49-F238E27FC236}">
                <a16:creationId xmlns:a16="http://schemas.microsoft.com/office/drawing/2014/main" id="{C9AA228A-E1B8-4863-A4A0-90A688401281}"/>
              </a:ext>
            </a:extLst>
          </p:cNvPr>
          <p:cNvSpPr>
            <a:spLocks noGrp="1"/>
          </p:cNvSpPr>
          <p:nvPr>
            <p:ph type="title"/>
          </p:nvPr>
        </p:nvSpPr>
        <p:spPr>
          <a:xfrm>
            <a:off x="0" y="6087"/>
            <a:ext cx="10628225" cy="125172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EB844A2-12F2-4A9B-A830-6EA4676EA8D1}"/>
              </a:ext>
            </a:extLst>
          </p:cNvPr>
          <p:cNvSpPr>
            <a:spLocks noGrp="1"/>
          </p:cNvSpPr>
          <p:nvPr>
            <p:ph type="body" idx="1"/>
          </p:nvPr>
        </p:nvSpPr>
        <p:spPr>
          <a:xfrm>
            <a:off x="175846" y="1412200"/>
            <a:ext cx="11834446" cy="491727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ZoneTexte 7">
            <a:extLst>
              <a:ext uri="{FF2B5EF4-FFF2-40B4-BE49-F238E27FC236}">
                <a16:creationId xmlns:a16="http://schemas.microsoft.com/office/drawing/2014/main" id="{78EF100F-C787-4D6C-89A2-CEBDDB62FA31}"/>
              </a:ext>
            </a:extLst>
          </p:cNvPr>
          <p:cNvSpPr txBox="1"/>
          <p:nvPr userDrawn="1"/>
        </p:nvSpPr>
        <p:spPr>
          <a:xfrm>
            <a:off x="10041659" y="6510068"/>
            <a:ext cx="1718541" cy="276999"/>
          </a:xfrm>
          <a:prstGeom prst="rect">
            <a:avLst/>
          </a:prstGeom>
          <a:noFill/>
        </p:spPr>
        <p:txBody>
          <a:bodyPr wrap="square" rtlCol="0">
            <a:spAutoFit/>
          </a:bodyPr>
          <a:lstStyle/>
          <a:p>
            <a:pPr lvl="1"/>
            <a:r>
              <a:rPr lang="fr-FR" sz="1200" dirty="0">
                <a:solidFill>
                  <a:schemeClr val="bg1"/>
                </a:solidFill>
                <a:latin typeface="ITC Avant Garde Pro Bk" panose="02000503030000020004" pitchFamily="2" charset="0"/>
              </a:rPr>
              <a:t>#Panocrim2024</a:t>
            </a:r>
            <a:endParaRPr lang="fr-FR" dirty="0">
              <a:solidFill>
                <a:schemeClr val="bg1"/>
              </a:solidFill>
              <a:latin typeface="ITC Avant Garde Pro Bk" panose="02000503030000020004" pitchFamily="2" charset="0"/>
            </a:endParaRPr>
          </a:p>
        </p:txBody>
      </p:sp>
      <p:sp>
        <p:nvSpPr>
          <p:cNvPr id="10" name="ZoneTexte 9">
            <a:extLst>
              <a:ext uri="{FF2B5EF4-FFF2-40B4-BE49-F238E27FC236}">
                <a16:creationId xmlns:a16="http://schemas.microsoft.com/office/drawing/2014/main" id="{40866729-52A1-4991-9E74-EDCD041A8BBC}"/>
              </a:ext>
            </a:extLst>
          </p:cNvPr>
          <p:cNvSpPr txBox="1"/>
          <p:nvPr userDrawn="1"/>
        </p:nvSpPr>
        <p:spPr>
          <a:xfrm>
            <a:off x="431800" y="6510068"/>
            <a:ext cx="1859579" cy="276999"/>
          </a:xfrm>
          <a:prstGeom prst="rect">
            <a:avLst/>
          </a:prstGeom>
          <a:noFill/>
        </p:spPr>
        <p:txBody>
          <a:bodyPr wrap="square" rtlCol="0">
            <a:spAutoFit/>
          </a:bodyPr>
          <a:lstStyle/>
          <a:p>
            <a:pPr lvl="1"/>
            <a:r>
              <a:rPr lang="fr-FR" sz="1200" dirty="0">
                <a:solidFill>
                  <a:schemeClr val="bg1"/>
                </a:solidFill>
                <a:latin typeface="ITC Avant Garde Pro Bk" panose="02000503030000020004" pitchFamily="2" charset="0"/>
              </a:rPr>
              <a:t>23 janvier 2024</a:t>
            </a:r>
            <a:endParaRPr lang="fr-FR" dirty="0">
              <a:solidFill>
                <a:schemeClr val="bg1"/>
              </a:solidFill>
              <a:latin typeface="ITC Avant Garde Pro Bk" panose="02000503030000020004" pitchFamily="2" charset="0"/>
            </a:endParaRPr>
          </a:p>
        </p:txBody>
      </p:sp>
      <p:sp>
        <p:nvSpPr>
          <p:cNvPr id="11" name="ZoneTexte 10">
            <a:extLst>
              <a:ext uri="{FF2B5EF4-FFF2-40B4-BE49-F238E27FC236}">
                <a16:creationId xmlns:a16="http://schemas.microsoft.com/office/drawing/2014/main" id="{222ABDEB-36E2-49CE-B93C-6B21EE11665B}"/>
              </a:ext>
            </a:extLst>
          </p:cNvPr>
          <p:cNvSpPr txBox="1"/>
          <p:nvPr userDrawn="1"/>
        </p:nvSpPr>
        <p:spPr>
          <a:xfrm>
            <a:off x="2150340" y="6516167"/>
            <a:ext cx="7891319" cy="276999"/>
          </a:xfrm>
          <a:prstGeom prst="rect">
            <a:avLst/>
          </a:prstGeom>
          <a:noFill/>
        </p:spPr>
        <p:txBody>
          <a:bodyPr wrap="square" rtlCol="0">
            <a:spAutoFit/>
          </a:bodyPr>
          <a:lstStyle/>
          <a:p>
            <a:pPr lvl="1" algn="ctr"/>
            <a:r>
              <a:rPr lang="fr-FR" sz="1200" dirty="0">
                <a:solidFill>
                  <a:schemeClr val="bg1"/>
                </a:solidFill>
                <a:latin typeface="ITC Avant Garde Pro Bk" panose="02000503030000020004" pitchFamily="2" charset="0"/>
              </a:rPr>
              <a:t>Panorama de la cybercriminalité – 24</a:t>
            </a:r>
            <a:r>
              <a:rPr lang="fr-FR" sz="1200" baseline="30000" dirty="0">
                <a:solidFill>
                  <a:schemeClr val="bg1"/>
                </a:solidFill>
                <a:latin typeface="ITC Avant Garde Pro Bk" panose="02000503030000020004" pitchFamily="2" charset="0"/>
              </a:rPr>
              <a:t>e</a:t>
            </a:r>
            <a:r>
              <a:rPr lang="fr-FR" sz="1200" dirty="0">
                <a:solidFill>
                  <a:schemeClr val="bg1"/>
                </a:solidFill>
                <a:latin typeface="ITC Avant Garde Pro Bk" panose="02000503030000020004" pitchFamily="2" charset="0"/>
              </a:rPr>
              <a:t> édition</a:t>
            </a:r>
            <a:endParaRPr lang="fr-FR" dirty="0">
              <a:solidFill>
                <a:schemeClr val="bg1"/>
              </a:solidFill>
              <a:latin typeface="ITC Avant Garde Pro Bk" panose="02000503030000020004" pitchFamily="2" charset="0"/>
            </a:endParaRPr>
          </a:p>
        </p:txBody>
      </p:sp>
    </p:spTree>
    <p:extLst>
      <p:ext uri="{BB962C8B-B14F-4D97-AF65-F5344CB8AC3E}">
        <p14:creationId xmlns:p14="http://schemas.microsoft.com/office/powerpoint/2010/main" val="282873633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l" defTabSz="914400" rtl="0" eaLnBrk="1" latinLnBrk="0" hangingPunct="1">
        <a:lnSpc>
          <a:spcPct val="90000"/>
        </a:lnSpc>
        <a:spcBef>
          <a:spcPct val="0"/>
        </a:spcBef>
        <a:buNone/>
        <a:defRPr sz="4400" kern="1200">
          <a:solidFill>
            <a:srgbClr val="3D4B74"/>
          </a:solidFill>
          <a:effectLst>
            <a:outerShdw blurRad="38100" dist="38100" dir="2700000" algn="tl">
              <a:srgbClr val="000000">
                <a:alpha val="43137"/>
              </a:srgbClr>
            </a:outerShdw>
          </a:effectLst>
          <a:latin typeface="+mn-lt"/>
          <a:ea typeface="+mj-ea"/>
          <a:cs typeface="+mj-cs"/>
        </a:defRPr>
      </a:lvl1pPr>
    </p:titleStyle>
    <p:bodyStyle>
      <a:lvl1pPr marL="363538" indent="-363538"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9AA228A-E1B8-4863-A4A0-90A688401281}"/>
              </a:ext>
            </a:extLst>
          </p:cNvPr>
          <p:cNvSpPr>
            <a:spLocks noGrp="1"/>
          </p:cNvSpPr>
          <p:nvPr>
            <p:ph type="title"/>
          </p:nvPr>
        </p:nvSpPr>
        <p:spPr>
          <a:xfrm>
            <a:off x="1288609" y="312734"/>
            <a:ext cx="9614781" cy="990184"/>
          </a:xfrm>
          <a:prstGeom prst="rect">
            <a:avLst/>
          </a:prstGeom>
        </p:spPr>
        <p:txBody>
          <a:bodyPr vert="horz" lIns="91440" tIns="45720" rIns="91440" bIns="45720" rtlCol="0" anchor="ctr">
            <a:noAutofit/>
          </a:bodyPr>
          <a:lstStyle/>
          <a:p>
            <a:r>
              <a:rPr lang="fr-FR"/>
              <a:t>Modifiez le style du titre</a:t>
            </a:r>
          </a:p>
        </p:txBody>
      </p:sp>
      <p:sp>
        <p:nvSpPr>
          <p:cNvPr id="3" name="Espace réservé du texte 2">
            <a:extLst>
              <a:ext uri="{FF2B5EF4-FFF2-40B4-BE49-F238E27FC236}">
                <a16:creationId xmlns:a16="http://schemas.microsoft.com/office/drawing/2014/main" id="{CEB844A2-12F2-4A9B-A830-6EA4676EA8D1}"/>
              </a:ext>
            </a:extLst>
          </p:cNvPr>
          <p:cNvSpPr>
            <a:spLocks noGrp="1"/>
          </p:cNvSpPr>
          <p:nvPr>
            <p:ph type="body" idx="1"/>
          </p:nvPr>
        </p:nvSpPr>
        <p:spPr>
          <a:xfrm>
            <a:off x="175846" y="1412200"/>
            <a:ext cx="11834446" cy="476676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9FE723-FB7D-4C52-AFE5-7819639B3686}"/>
              </a:ext>
            </a:extLst>
          </p:cNvPr>
          <p:cNvSpPr>
            <a:spLocks noGrp="1"/>
          </p:cNvSpPr>
          <p:nvPr>
            <p:ph type="dt" sz="half" idx="2"/>
          </p:nvPr>
        </p:nvSpPr>
        <p:spPr>
          <a:xfrm>
            <a:off x="817687" y="6178967"/>
            <a:ext cx="1570892" cy="365125"/>
          </a:xfrm>
          <a:prstGeom prst="rect">
            <a:avLst/>
          </a:prstGeom>
        </p:spPr>
        <p:txBody>
          <a:bodyPr vert="horz" lIns="91440" tIns="45720" rIns="91440" bIns="45720" rtlCol="0" anchor="ctr"/>
          <a:lstStyle>
            <a:lvl1pPr algn="l">
              <a:defRPr sz="1200" baseline="0">
                <a:solidFill>
                  <a:srgbClr val="3D4B74"/>
                </a:solidFill>
                <a:latin typeface="Arial" panose="020B0604020202020204" pitchFamily="34" charset="0"/>
                <a:cs typeface="Arial" panose="020B0604020202020204" pitchFamily="34" charset="0"/>
              </a:defRPr>
            </a:lvl1pPr>
          </a:lstStyle>
          <a:p>
            <a:fld id="{A06D68FF-D281-48C3-B8D5-62392B2FA681}" type="datetime1">
              <a:rPr lang="fr-FR" smtClean="0"/>
              <a:pPr/>
              <a:t>12/03/2024</a:t>
            </a:fld>
            <a:endParaRPr lang="fr-FR"/>
          </a:p>
        </p:txBody>
      </p:sp>
      <p:sp>
        <p:nvSpPr>
          <p:cNvPr id="7" name="Espace réservé du pied de page 4">
            <a:extLst>
              <a:ext uri="{FF2B5EF4-FFF2-40B4-BE49-F238E27FC236}">
                <a16:creationId xmlns:a16="http://schemas.microsoft.com/office/drawing/2014/main" id="{8DA42CA7-4C87-461F-A302-16EA290B965F}"/>
              </a:ext>
            </a:extLst>
          </p:cNvPr>
          <p:cNvSpPr>
            <a:spLocks noGrp="1"/>
          </p:cNvSpPr>
          <p:nvPr>
            <p:ph type="ftr" sz="quarter" idx="3"/>
          </p:nvPr>
        </p:nvSpPr>
        <p:spPr>
          <a:xfrm>
            <a:off x="2470636" y="6180141"/>
            <a:ext cx="7332785" cy="365125"/>
          </a:xfrm>
          <a:prstGeom prst="rect">
            <a:avLst/>
          </a:prstGeom>
        </p:spPr>
        <p:txBody>
          <a:bodyPr/>
          <a:lstStyle>
            <a:lvl1pPr algn="ctr">
              <a:defRPr sz="1600" baseline="0">
                <a:solidFill>
                  <a:srgbClr val="3B4267"/>
                </a:solidFill>
                <a:latin typeface="Arial" panose="020B0604020202020204" pitchFamily="34" charset="0"/>
                <a:cs typeface="Arial" panose="020B0604020202020204" pitchFamily="34" charset="0"/>
              </a:defRPr>
            </a:lvl1pPr>
          </a:lstStyle>
          <a:p>
            <a:endParaRPr lang="fr-FR"/>
          </a:p>
        </p:txBody>
      </p:sp>
    </p:spTree>
    <p:extLst>
      <p:ext uri="{BB962C8B-B14F-4D97-AF65-F5344CB8AC3E}">
        <p14:creationId xmlns:p14="http://schemas.microsoft.com/office/powerpoint/2010/main" val="420356428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Lst>
  <p:hf sldNum="0" hdr="0" dt="0"/>
  <p:txStyles>
    <p:titleStyle>
      <a:lvl1pPr algn="ctr" defTabSz="914400" rtl="0" eaLnBrk="1" latinLnBrk="0" hangingPunct="1">
        <a:lnSpc>
          <a:spcPct val="90000"/>
        </a:lnSpc>
        <a:spcBef>
          <a:spcPct val="0"/>
        </a:spcBef>
        <a:buNone/>
        <a:defRPr sz="4000" b="1" kern="1200" cap="all" baseline="0">
          <a:solidFill>
            <a:srgbClr val="3B4267"/>
          </a:solidFill>
          <a:effectLst/>
          <a:latin typeface="Arial" panose="020B0604020202020204" pitchFamily="34" charset="0"/>
          <a:ea typeface="+mj-ea"/>
          <a:cs typeface="Arial" panose="020B0604020202020204" pitchFamily="34" charset="0"/>
        </a:defRPr>
      </a:lvl1pPr>
    </p:titleStyle>
    <p:bodyStyle>
      <a:lvl1pPr marL="363538" indent="-363538" algn="l" defTabSz="914400" rtl="0" eaLnBrk="1" latinLnBrk="0" hangingPunct="1">
        <a:lnSpc>
          <a:spcPct val="90000"/>
        </a:lnSpc>
        <a:spcBef>
          <a:spcPts val="1000"/>
        </a:spcBef>
        <a:buFontTx/>
        <a:buBlip>
          <a:blip r:embed="rId1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3984" y="404669"/>
            <a:ext cx="11342769" cy="863749"/>
          </a:xfrm>
          <a:prstGeom prst="rect">
            <a:avLst/>
          </a:prstGeom>
          <a:noFill/>
        </p:spPr>
        <p:txBody>
          <a:bodyPr vert="horz" lIns="108000" tIns="0" rIns="108000" bIns="0" rtlCol="0" anchor="t">
            <a:noAutofit/>
          </a:bodyPr>
          <a:lstStyle/>
          <a:p>
            <a:r>
              <a:rPr lang="fr-FR"/>
              <a:t>Compléter avec un titre ici qui porte votre message sur deux lignes au maximum pour des raisons de lisibilité</a:t>
            </a:r>
            <a:endParaRPr lang="fr-FR" noProof="0"/>
          </a:p>
        </p:txBody>
      </p:sp>
      <p:sp>
        <p:nvSpPr>
          <p:cNvPr id="34" name="Rectangle 33"/>
          <p:cNvSpPr/>
          <p:nvPr/>
        </p:nvSpPr>
        <p:spPr>
          <a:xfrm>
            <a:off x="9286508" y="6487348"/>
            <a:ext cx="2004177" cy="262829"/>
          </a:xfrm>
          <a:prstGeom prst="rect">
            <a:avLst/>
          </a:prstGeom>
        </p:spPr>
        <p:txBody>
          <a:bodyPr wrap="square" anchor="ctr">
            <a:spAutoFit/>
          </a:bodyPr>
          <a:lstStyle/>
          <a:p>
            <a:pPr lvl="0" algn="r">
              <a:spcBef>
                <a:spcPts val="492"/>
              </a:spcBef>
              <a:buClr>
                <a:srgbClr val="660066"/>
              </a:buClr>
            </a:pPr>
            <a:r>
              <a:rPr lang="fr-FR" sz="1108" noProof="0">
                <a:solidFill>
                  <a:schemeClr val="bg2"/>
                </a:solidFill>
                <a:latin typeface="Tahoma" panose="020B0604030504040204" pitchFamily="34" charset="0"/>
                <a:ea typeface="Tahoma" panose="020B0604030504040204" pitchFamily="34" charset="0"/>
                <a:cs typeface="Tahoma" panose="020B0604030504040204" pitchFamily="34" charset="0"/>
              </a:rPr>
              <a:t>© WAVESTONE</a:t>
            </a:r>
          </a:p>
        </p:txBody>
      </p:sp>
      <p:sp>
        <p:nvSpPr>
          <p:cNvPr id="98" name="Textfeld 6"/>
          <p:cNvSpPr txBox="1"/>
          <p:nvPr/>
        </p:nvSpPr>
        <p:spPr bwMode="gray">
          <a:xfrm>
            <a:off x="11324891" y="6533519"/>
            <a:ext cx="443077" cy="170496"/>
          </a:xfrm>
          <a:prstGeom prst="rect">
            <a:avLst/>
          </a:prstGeom>
          <a:noFill/>
        </p:spPr>
        <p:txBody>
          <a:bodyPr wrap="square" lIns="0" tIns="0" rIns="0" bIns="0" rtlCol="0" anchor="ctr" anchorCtr="0">
            <a:spAutoFit/>
          </a:bodyPr>
          <a:lstStyle/>
          <a:p>
            <a:pPr marL="0" marR="0" indent="0" algn="r" defTabSz="1125472" rtl="0" eaLnBrk="1" fontAlgn="auto" latinLnBrk="0" hangingPunct="1">
              <a:lnSpc>
                <a:spcPct val="100000"/>
              </a:lnSpc>
              <a:spcBef>
                <a:spcPts val="0"/>
              </a:spcBef>
              <a:spcAft>
                <a:spcPts val="0"/>
              </a:spcAft>
              <a:buClrTx/>
              <a:buSzTx/>
              <a:buFontTx/>
              <a:buNone/>
              <a:tabLst/>
              <a:defRPr/>
            </a:pPr>
            <a:fld id="{5152254E-7EB4-45E4-904F-3575BFE2F20B}" type="slidenum">
              <a:rPr lang="en-GB" sz="1108" noProof="0" smtClean="0">
                <a:solidFill>
                  <a:schemeClr val="bg2"/>
                </a:solidFill>
              </a:rPr>
              <a:pPr marL="0" marR="0" indent="0" algn="r" defTabSz="1125472" rtl="0" eaLnBrk="1" fontAlgn="auto" latinLnBrk="0" hangingPunct="1">
                <a:lnSpc>
                  <a:spcPct val="100000"/>
                </a:lnSpc>
                <a:spcBef>
                  <a:spcPts val="0"/>
                </a:spcBef>
                <a:spcAft>
                  <a:spcPts val="0"/>
                </a:spcAft>
                <a:buClrTx/>
                <a:buSzTx/>
                <a:buFontTx/>
                <a:buNone/>
                <a:tabLst/>
                <a:defRPr/>
              </a:pPr>
              <a:t>‹#›</a:t>
            </a:fld>
            <a:endParaRPr lang="en-GB" sz="1108" noProof="0">
              <a:solidFill>
                <a:schemeClr val="bg2"/>
              </a:solidFill>
            </a:endParaRPr>
          </a:p>
        </p:txBody>
      </p:sp>
      <p:sp>
        <p:nvSpPr>
          <p:cNvPr id="4" name="Espace réservé du texte 3"/>
          <p:cNvSpPr>
            <a:spLocks noGrp="1"/>
          </p:cNvSpPr>
          <p:nvPr>
            <p:ph type="body" idx="1"/>
          </p:nvPr>
        </p:nvSpPr>
        <p:spPr>
          <a:xfrm>
            <a:off x="424832" y="1268414"/>
            <a:ext cx="11342769" cy="4968000"/>
          </a:xfrm>
          <a:prstGeom prst="rect">
            <a:avLst/>
          </a:prstGeom>
        </p:spPr>
        <p:txBody>
          <a:bodyPr vert="horz" lIns="108000" tIns="108000" rIns="108000" bIns="108000" rtlCol="0">
            <a:normAutofit/>
          </a:bodyPr>
          <a:lstStyle/>
          <a:p>
            <a:pPr lvl="0"/>
            <a:r>
              <a:rPr lang="fr-FR"/>
              <a:t>Niveau 1 - </a:t>
            </a:r>
            <a:r>
              <a:rPr lang="fr-FR">
                <a:solidFill>
                  <a:srgbClr val="503078"/>
                </a:solidFill>
              </a:rPr>
              <a:t>Pour passer au niveau suivant, faire Shift + Alt + flèche droite </a:t>
            </a:r>
            <a:endParaRPr lang="fr-FR"/>
          </a:p>
          <a:p>
            <a:pPr lvl="1"/>
            <a:r>
              <a:rPr lang="fr-FR"/>
              <a:t>Niveau 2</a:t>
            </a:r>
          </a:p>
          <a:p>
            <a:pPr lvl="2"/>
            <a:r>
              <a:rPr lang="fr-FR"/>
              <a:t>Niveau 3</a:t>
            </a:r>
          </a:p>
          <a:p>
            <a:pPr lvl="3"/>
            <a:r>
              <a:rPr lang="fr-FR"/>
              <a:t>Niveau 4</a:t>
            </a:r>
          </a:p>
          <a:p>
            <a:pPr lvl="4"/>
            <a:r>
              <a:rPr lang="fr-FR"/>
              <a:t>Niveau 5</a:t>
            </a:r>
          </a:p>
          <a:p>
            <a:pPr lvl="5"/>
            <a:r>
              <a:rPr lang="fr-FR"/>
              <a:t>Niveau 6</a:t>
            </a:r>
          </a:p>
          <a:p>
            <a:pPr lvl="6"/>
            <a:r>
              <a:rPr lang="fr-FR"/>
              <a:t>Niveau 7</a:t>
            </a:r>
          </a:p>
          <a:p>
            <a:pPr lvl="7"/>
            <a:r>
              <a:rPr lang="fr-FR" noProof="0"/>
              <a:t>Nive</a:t>
            </a:r>
            <a:r>
              <a:rPr lang="fr-FR"/>
              <a:t>au 8</a:t>
            </a:r>
          </a:p>
          <a:p>
            <a:pPr lvl="8"/>
            <a:r>
              <a:rPr lang="fr-FR"/>
              <a:t>Niveau 9</a:t>
            </a:r>
          </a:p>
        </p:txBody>
      </p:sp>
    </p:spTree>
    <p:extLst>
      <p:ext uri="{BB962C8B-B14F-4D97-AF65-F5344CB8AC3E}">
        <p14:creationId xmlns:p14="http://schemas.microsoft.com/office/powerpoint/2010/main" val="348156285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hf sldNum="0" hdr="0" ftr="0" dt="0"/>
  <p:txStyles>
    <p:titleStyle>
      <a:lvl1pPr algn="l" defTabSz="1125472" rtl="0" eaLnBrk="1" latinLnBrk="0" hangingPunct="1">
        <a:lnSpc>
          <a:spcPct val="100000"/>
        </a:lnSpc>
        <a:spcBef>
          <a:spcPct val="0"/>
        </a:spcBef>
        <a:buNone/>
        <a:defRPr sz="2708" kern="1200" baseline="0">
          <a:solidFill>
            <a:schemeClr val="bg2"/>
          </a:solidFill>
          <a:latin typeface="+mj-lt"/>
          <a:ea typeface="+mj-ea"/>
          <a:cs typeface="+mj-cs"/>
        </a:defRPr>
      </a:lvl1pPr>
    </p:titleStyle>
    <p:bodyStyle>
      <a:lvl1pPr marL="0" indent="0" algn="just" defTabSz="1125472" rtl="0" eaLnBrk="1" latinLnBrk="0" hangingPunct="1">
        <a:lnSpc>
          <a:spcPct val="100000"/>
        </a:lnSpc>
        <a:spcBef>
          <a:spcPts val="2215"/>
        </a:spcBef>
        <a:buFont typeface="Arial" panose="020B0604020202020204" pitchFamily="34" charset="0"/>
        <a:buNone/>
        <a:tabLst/>
        <a:defRPr sz="1969" i="0" kern="1200" cap="none" baseline="0">
          <a:solidFill>
            <a:schemeClr val="bg2"/>
          </a:solidFill>
          <a:latin typeface="+mn-lt"/>
          <a:ea typeface="+mn-ea"/>
          <a:cs typeface="+mn-cs"/>
        </a:defRPr>
      </a:lvl1pPr>
      <a:lvl2pPr marL="441591" indent="-441591" algn="just" defTabSz="1125472" rtl="0" eaLnBrk="1" latinLnBrk="0" hangingPunct="1">
        <a:lnSpc>
          <a:spcPct val="100000"/>
        </a:lnSpc>
        <a:spcBef>
          <a:spcPts val="1723"/>
        </a:spcBef>
        <a:buClr>
          <a:schemeClr val="bg2"/>
        </a:buClr>
        <a:buFont typeface="Tempus Sans ITC" panose="04020404030D07020202" pitchFamily="82" charset="0"/>
        <a:buChar char="/"/>
        <a:defRPr sz="1723" kern="1200" baseline="0">
          <a:solidFill>
            <a:schemeClr val="tx1"/>
          </a:solidFill>
          <a:latin typeface="+mn-lt"/>
          <a:ea typeface="+mn-ea"/>
          <a:cs typeface="+mn-cs"/>
        </a:defRPr>
      </a:lvl2pPr>
      <a:lvl3pPr marL="443099" indent="0" algn="just" defTabSz="1125472" rtl="0" eaLnBrk="1" latinLnBrk="0" hangingPunct="1">
        <a:lnSpc>
          <a:spcPct val="100000"/>
        </a:lnSpc>
        <a:spcBef>
          <a:spcPts val="738"/>
        </a:spcBef>
        <a:buFontTx/>
        <a:buNone/>
        <a:defRPr sz="1723" kern="1200" baseline="0">
          <a:solidFill>
            <a:schemeClr val="tx1"/>
          </a:solidFill>
          <a:latin typeface="+mn-lt"/>
          <a:ea typeface="+mn-ea"/>
          <a:cs typeface="+mn-cs"/>
        </a:defRPr>
      </a:lvl3pPr>
      <a:lvl4pPr marL="797578" indent="-354479" algn="just" defTabSz="1125472" rtl="0" eaLnBrk="1" latinLnBrk="0" hangingPunct="1">
        <a:lnSpc>
          <a:spcPct val="100000"/>
        </a:lnSpc>
        <a:spcBef>
          <a:spcPts val="738"/>
        </a:spcBef>
        <a:buClr>
          <a:schemeClr val="bg2"/>
        </a:buClr>
        <a:buFont typeface="Tahoma" panose="020B0604030504040204" pitchFamily="34" charset="0"/>
        <a:buChar char="›"/>
        <a:defRPr sz="1477" kern="1200" cap="none" baseline="0">
          <a:solidFill>
            <a:schemeClr val="tx1"/>
          </a:solidFill>
          <a:latin typeface="+mn-lt"/>
          <a:ea typeface="+mn-ea"/>
          <a:cs typeface="+mn-cs"/>
        </a:defRPr>
      </a:lvl4pPr>
      <a:lvl5pPr marL="1107748" marR="0" indent="-310170" algn="just" defTabSz="1125472" rtl="0" eaLnBrk="1" fontAlgn="auto" latinLnBrk="0" hangingPunct="1">
        <a:lnSpc>
          <a:spcPct val="100000"/>
        </a:lnSpc>
        <a:spcBef>
          <a:spcPts val="615"/>
        </a:spcBef>
        <a:spcAft>
          <a:spcPts val="0"/>
        </a:spcAft>
        <a:buClr>
          <a:schemeClr val="bg2"/>
        </a:buClr>
        <a:buSzTx/>
        <a:buFont typeface="Tahoma" panose="020B0604030504040204" pitchFamily="34" charset="0"/>
        <a:buChar char="»"/>
        <a:tabLst/>
        <a:defRPr lang="fr-FR" sz="1231" kern="1200" baseline="0" dirty="0" smtClean="0">
          <a:solidFill>
            <a:schemeClr val="tx1"/>
          </a:solidFill>
          <a:latin typeface="+mn-lt"/>
          <a:ea typeface="+mn-ea"/>
          <a:cs typeface="+mn-cs"/>
        </a:defRPr>
      </a:lvl5pPr>
      <a:lvl6pPr marL="1107748" indent="-310170" algn="just" defTabSz="1125472" rtl="0" eaLnBrk="1" latinLnBrk="0" hangingPunct="1">
        <a:lnSpc>
          <a:spcPct val="100000"/>
        </a:lnSpc>
        <a:spcBef>
          <a:spcPts val="615"/>
        </a:spcBef>
        <a:buClr>
          <a:schemeClr val="bg2"/>
        </a:buClr>
        <a:buFont typeface="Tahoma" panose="020B0604030504040204" pitchFamily="34" charset="0"/>
        <a:buChar char="»"/>
        <a:defRPr lang="fr-FR" sz="1231" kern="1200" baseline="0" noProof="0" dirty="0" smtClean="0">
          <a:solidFill>
            <a:schemeClr val="tx1"/>
          </a:solidFill>
          <a:latin typeface="+mn-lt"/>
          <a:ea typeface="+mn-ea"/>
          <a:cs typeface="+mn-cs"/>
        </a:defRPr>
      </a:lvl6pPr>
      <a:lvl7pPr marL="1107748" indent="-310170" algn="just" defTabSz="1125472" rtl="0" eaLnBrk="1" latinLnBrk="0" hangingPunct="1">
        <a:lnSpc>
          <a:spcPct val="100000"/>
        </a:lnSpc>
        <a:spcBef>
          <a:spcPts val="615"/>
        </a:spcBef>
        <a:buClr>
          <a:schemeClr val="bg2"/>
        </a:buClr>
        <a:buFont typeface="Tahoma" panose="020B0604030504040204" pitchFamily="34" charset="0"/>
        <a:buChar char="»"/>
        <a:defRPr lang="fr-FR" sz="1231" kern="1200" baseline="0" noProof="0" dirty="0" smtClean="0">
          <a:solidFill>
            <a:schemeClr val="tx1"/>
          </a:solidFill>
          <a:latin typeface="+mn-lt"/>
          <a:ea typeface="+mn-ea"/>
          <a:cs typeface="+mn-cs"/>
        </a:defRPr>
      </a:lvl7pPr>
      <a:lvl8pPr marL="1107748" marR="0" indent="-310170" algn="just" defTabSz="1125472" rtl="0" eaLnBrk="1" fontAlgn="auto" latinLnBrk="0" hangingPunct="1">
        <a:lnSpc>
          <a:spcPct val="100000"/>
        </a:lnSpc>
        <a:spcBef>
          <a:spcPts val="615"/>
        </a:spcBef>
        <a:spcAft>
          <a:spcPts val="0"/>
        </a:spcAft>
        <a:buClr>
          <a:schemeClr val="bg2"/>
        </a:buClr>
        <a:buSzTx/>
        <a:buFont typeface="Tahoma" panose="020B0604030504040204" pitchFamily="34" charset="0"/>
        <a:buChar char="»"/>
        <a:tabLst/>
        <a:defRPr lang="fr-FR" sz="1231" kern="1200" noProof="0" dirty="0" smtClean="0">
          <a:solidFill>
            <a:schemeClr val="tx1"/>
          </a:solidFill>
          <a:latin typeface="+mn-lt"/>
          <a:ea typeface="+mn-ea"/>
          <a:cs typeface="+mn-cs"/>
        </a:defRPr>
      </a:lvl8pPr>
      <a:lvl9pPr marL="1107748" indent="-310170" algn="just" defTabSz="1125472" rtl="0" eaLnBrk="1" latinLnBrk="0" hangingPunct="1">
        <a:lnSpc>
          <a:spcPct val="100000"/>
        </a:lnSpc>
        <a:spcBef>
          <a:spcPts val="615"/>
        </a:spcBef>
        <a:buClr>
          <a:schemeClr val="bg2"/>
        </a:buClr>
        <a:buFont typeface="Tahoma" panose="020B0604030504040204" pitchFamily="34" charset="0"/>
        <a:buChar char="»"/>
        <a:defRPr lang="fr-FR" sz="1231" kern="1200" noProof="0" dirty="0" smtClean="0">
          <a:solidFill>
            <a:schemeClr val="tx1"/>
          </a:solidFill>
          <a:latin typeface="+mn-lt"/>
          <a:ea typeface="+mn-ea"/>
          <a:cs typeface="+mn-cs"/>
        </a:defRPr>
      </a:lvl9pPr>
    </p:bodyStyle>
    <p:otherStyle>
      <a:defPPr>
        <a:defRPr lang="en-US"/>
      </a:defPPr>
      <a:lvl1pPr marL="0" algn="l" defTabSz="1125472" rtl="0" eaLnBrk="1" latinLnBrk="0" hangingPunct="1">
        <a:defRPr sz="2215" kern="1200">
          <a:solidFill>
            <a:schemeClr val="tx1"/>
          </a:solidFill>
          <a:latin typeface="+mn-lt"/>
          <a:ea typeface="+mn-ea"/>
          <a:cs typeface="+mn-cs"/>
        </a:defRPr>
      </a:lvl1pPr>
      <a:lvl2pPr marL="562737" algn="l" defTabSz="1125472" rtl="0" eaLnBrk="1" latinLnBrk="0" hangingPunct="1">
        <a:defRPr sz="2215" kern="1200">
          <a:solidFill>
            <a:schemeClr val="tx1"/>
          </a:solidFill>
          <a:latin typeface="+mn-lt"/>
          <a:ea typeface="+mn-ea"/>
          <a:cs typeface="+mn-cs"/>
        </a:defRPr>
      </a:lvl2pPr>
      <a:lvl3pPr marL="1125472" algn="l" defTabSz="1125472" rtl="0" eaLnBrk="1" latinLnBrk="0" hangingPunct="1">
        <a:defRPr sz="2215" kern="1200">
          <a:solidFill>
            <a:schemeClr val="tx1"/>
          </a:solidFill>
          <a:latin typeface="+mn-lt"/>
          <a:ea typeface="+mn-ea"/>
          <a:cs typeface="+mn-cs"/>
        </a:defRPr>
      </a:lvl3pPr>
      <a:lvl4pPr marL="1688207" algn="l" defTabSz="1125472" rtl="0" eaLnBrk="1" latinLnBrk="0" hangingPunct="1">
        <a:defRPr sz="2215" kern="1200">
          <a:solidFill>
            <a:schemeClr val="tx1"/>
          </a:solidFill>
          <a:latin typeface="+mn-lt"/>
          <a:ea typeface="+mn-ea"/>
          <a:cs typeface="+mn-cs"/>
        </a:defRPr>
      </a:lvl4pPr>
      <a:lvl5pPr marL="2250944" algn="l" defTabSz="1125472" rtl="0" eaLnBrk="1" latinLnBrk="0" hangingPunct="1">
        <a:defRPr sz="2215" kern="1200">
          <a:solidFill>
            <a:schemeClr val="tx1"/>
          </a:solidFill>
          <a:latin typeface="+mn-lt"/>
          <a:ea typeface="+mn-ea"/>
          <a:cs typeface="+mn-cs"/>
        </a:defRPr>
      </a:lvl5pPr>
      <a:lvl6pPr marL="2813679" algn="l" defTabSz="1125472" rtl="0" eaLnBrk="1" latinLnBrk="0" hangingPunct="1">
        <a:defRPr sz="2215" kern="1200">
          <a:solidFill>
            <a:schemeClr val="tx1"/>
          </a:solidFill>
          <a:latin typeface="+mn-lt"/>
          <a:ea typeface="+mn-ea"/>
          <a:cs typeface="+mn-cs"/>
        </a:defRPr>
      </a:lvl6pPr>
      <a:lvl7pPr marL="3376415" algn="l" defTabSz="1125472" rtl="0" eaLnBrk="1" latinLnBrk="0" hangingPunct="1">
        <a:defRPr sz="2215" kern="1200">
          <a:solidFill>
            <a:schemeClr val="tx1"/>
          </a:solidFill>
          <a:latin typeface="+mn-lt"/>
          <a:ea typeface="+mn-ea"/>
          <a:cs typeface="+mn-cs"/>
        </a:defRPr>
      </a:lvl7pPr>
      <a:lvl8pPr marL="3939151" algn="l" defTabSz="1125472" rtl="0" eaLnBrk="1" latinLnBrk="0" hangingPunct="1">
        <a:defRPr sz="2215" kern="1200">
          <a:solidFill>
            <a:schemeClr val="tx1"/>
          </a:solidFill>
          <a:latin typeface="+mn-lt"/>
          <a:ea typeface="+mn-ea"/>
          <a:cs typeface="+mn-cs"/>
        </a:defRPr>
      </a:lvl8pPr>
      <a:lvl9pPr marL="4501886" algn="l" defTabSz="1125472" rtl="0" eaLnBrk="1" latinLnBrk="0" hangingPunct="1">
        <a:defRPr sz="221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67">
          <p15:clr>
            <a:srgbClr val="F26B43"/>
          </p15:clr>
        </p15:guide>
        <p15:guide id="4" pos="7413">
          <p15:clr>
            <a:srgbClr val="F26B43"/>
          </p15:clr>
        </p15:guide>
        <p15:guide id="6" orient="horz" pos="232">
          <p15:clr>
            <a:srgbClr val="F26B43"/>
          </p15:clr>
        </p15:guide>
        <p15:guide id="8" orient="horz" pos="4088">
          <p15:clr>
            <a:srgbClr val="F26B43"/>
          </p15:clr>
        </p15:guide>
        <p15:guide id="9" orient="horz" pos="2228">
          <p15:clr>
            <a:srgbClr val="F26B43"/>
          </p15:clr>
        </p15:guide>
        <p15:guide id="10" orient="horz" pos="2092">
          <p15:clr>
            <a:srgbClr val="F26B43"/>
          </p15:clr>
        </p15:guide>
        <p15:guide id="11" pos="3924">
          <p15:clr>
            <a:srgbClr val="F26B43"/>
          </p15:clr>
        </p15:guide>
        <p15:guide id="12" pos="3756">
          <p15:clr>
            <a:srgbClr val="F26B43"/>
          </p15:clr>
        </p15:guide>
        <p15:guide id="13" pos="7545">
          <p15:clr>
            <a:srgbClr val="F26B43"/>
          </p15:clr>
        </p15:guide>
        <p15:guide id="14" pos="7274">
          <p15:clr>
            <a:srgbClr val="F26B43"/>
          </p15:clr>
        </p15:guide>
        <p15:guide id="15" orient="horz" pos="4201">
          <p15:clr>
            <a:srgbClr val="F26B43"/>
          </p15:clr>
        </p15:guide>
        <p15:guide id="16" orient="horz" pos="346">
          <p15:clr>
            <a:srgbClr val="F26B43"/>
          </p15:clr>
        </p15:guide>
        <p15:guide id="17" orient="horz" pos="845">
          <p15:clr>
            <a:srgbClr val="F26B43"/>
          </p15:clr>
        </p15:guide>
        <p15:guide id="18" orient="horz" pos="414">
          <p15:clr>
            <a:srgbClr val="F26B43"/>
          </p15:clr>
        </p15:guide>
        <p15:guide id="19" orient="horz" pos="1003">
          <p15:clr>
            <a:srgbClr val="F26B43"/>
          </p15:clr>
        </p15:guide>
        <p15:guide id="20" orient="horz" pos="3974">
          <p15:clr>
            <a:srgbClr val="F26B43"/>
          </p15:clr>
        </p15:guide>
        <p15:guide id="21" pos="2222">
          <p15:clr>
            <a:srgbClr val="F26B43"/>
          </p15:clr>
        </p15:guide>
        <p15:guide id="22" pos="2583">
          <p15:clr>
            <a:srgbClr val="F26B43"/>
          </p15:clr>
        </p15:guide>
        <p15:guide id="23" pos="4817">
          <p15:clr>
            <a:srgbClr val="F26B43"/>
          </p15:clr>
        </p15:guide>
        <p15:guide id="24" pos="4901">
          <p15:clr>
            <a:srgbClr val="F26B43"/>
          </p15:clr>
        </p15:guide>
        <p15:guide id="25" orient="horz" pos="1706">
          <p15:clr>
            <a:srgbClr val="F26B43"/>
          </p15:clr>
        </p15:guide>
        <p15:guide id="26" orient="horz" pos="1820">
          <p15:clr>
            <a:srgbClr val="F26B43"/>
          </p15:clr>
        </p15:guide>
        <p15:guide id="27" orient="horz" pos="2727">
          <p15:clr>
            <a:srgbClr val="F26B43"/>
          </p15:clr>
        </p15:guide>
        <p15:guide id="28" orient="horz" pos="2840">
          <p15:clr>
            <a:srgbClr val="F26B43"/>
          </p15:clr>
        </p15:guide>
        <p15:guide id="29" pos="2724">
          <p15:clr>
            <a:srgbClr val="F26B43"/>
          </p15:clr>
        </p15:guide>
        <p15:guide id="30" orient="horz" pos="3680">
          <p15:clr>
            <a:srgbClr val="F26B43"/>
          </p15:clr>
        </p15:guide>
        <p15:guide id="31" orient="horz" pos="3748">
          <p15:clr>
            <a:srgbClr val="F26B43"/>
          </p15:clr>
        </p15:guide>
        <p15:guide id="32" pos="230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8.png"/><Relationship Id="rId7" Type="http://schemas.microsoft.com/office/2007/relationships/hdphoto" Target="../media/hdphoto1.wdp"/><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notesSlide" Target="../notesSlides/notesSlide12.xml"/><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svg"/><Relationship Id="rId5" Type="http://schemas.openxmlformats.org/officeDocument/2006/relationships/image" Target="../media/image60.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notesSlide" Target="../notesSlides/notesSlide2.xml"/><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1.png"/><Relationship Id="rId10" Type="http://schemas.openxmlformats.org/officeDocument/2006/relationships/image" Target="../media/image23.sv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8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91.jpg"/><Relationship Id="rId5" Type="http://schemas.openxmlformats.org/officeDocument/2006/relationships/image" Target="../media/image1.png"/><Relationship Id="rId10" Type="http://schemas.microsoft.com/office/2007/relationships/hdphoto" Target="../media/hdphoto3.wdp"/><Relationship Id="rId4" Type="http://schemas.openxmlformats.org/officeDocument/2006/relationships/image" Target="../media/image90.png"/><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1.png"/><Relationship Id="rId4" Type="http://schemas.openxmlformats.org/officeDocument/2006/relationships/image" Target="../media/image44.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F0102-F4A1-4D68-B2F5-A870D548A825}"/>
              </a:ext>
            </a:extLst>
          </p:cNvPr>
          <p:cNvSpPr>
            <a:spLocks noGrp="1"/>
          </p:cNvSpPr>
          <p:nvPr>
            <p:ph type="title"/>
          </p:nvPr>
        </p:nvSpPr>
        <p:spPr/>
        <p:txBody>
          <a:bodyPr>
            <a:normAutofit/>
          </a:bodyPr>
          <a:lstStyle/>
          <a:p>
            <a:r>
              <a:rPr lang="fr-FR" dirty="0"/>
              <a:t>Florilège des attaques sur l’IA générative</a:t>
            </a:r>
          </a:p>
        </p:txBody>
      </p:sp>
      <p:sp>
        <p:nvSpPr>
          <p:cNvPr id="3" name="Espace réservé du texte 2">
            <a:extLst>
              <a:ext uri="{FF2B5EF4-FFF2-40B4-BE49-F238E27FC236}">
                <a16:creationId xmlns:a16="http://schemas.microsoft.com/office/drawing/2014/main" id="{42A0FF5D-6E2C-4F1C-8BB4-6322247032B7}"/>
              </a:ext>
            </a:extLst>
          </p:cNvPr>
          <p:cNvSpPr>
            <a:spLocks noGrp="1"/>
          </p:cNvSpPr>
          <p:nvPr>
            <p:ph type="body" idx="1"/>
          </p:nvPr>
        </p:nvSpPr>
        <p:spPr/>
        <p:txBody>
          <a:bodyPr/>
          <a:lstStyle/>
          <a:p>
            <a:r>
              <a:rPr lang="fr-FR" dirty="0"/>
              <a:t>Gérôme BILLOIS, Wavestone</a:t>
            </a:r>
            <a:br>
              <a:rPr lang="fr-FR" dirty="0"/>
            </a:br>
            <a:r>
              <a:rPr lang="fr-FR" sz="2000" i="1" dirty="0"/>
              <a:t>gerome.billois@wavestone.com</a:t>
            </a:r>
            <a:endParaRPr lang="fr-FR" i="1" dirty="0"/>
          </a:p>
        </p:txBody>
      </p:sp>
    </p:spTree>
    <p:extLst>
      <p:ext uri="{BB962C8B-B14F-4D97-AF65-F5344CB8AC3E}">
        <p14:creationId xmlns:p14="http://schemas.microsoft.com/office/powerpoint/2010/main" val="407255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DC6018-ECC1-DDB2-3C96-2FD2914EBFA9}"/>
              </a:ext>
            </a:extLst>
          </p:cNvPr>
          <p:cNvSpPr>
            <a:spLocks noGrp="1"/>
          </p:cNvSpPr>
          <p:nvPr>
            <p:ph type="title"/>
          </p:nvPr>
        </p:nvSpPr>
        <p:spPr/>
        <p:txBody>
          <a:bodyPr/>
          <a:lstStyle/>
          <a:p>
            <a:r>
              <a:rPr lang="fr-FR" dirty="0"/>
              <a:t>Des attaques nombreuses chaque semaine</a:t>
            </a:r>
          </a:p>
        </p:txBody>
      </p:sp>
      <p:sp>
        <p:nvSpPr>
          <p:cNvPr id="3" name="Espace réservé du contenu 2">
            <a:extLst>
              <a:ext uri="{FF2B5EF4-FFF2-40B4-BE49-F238E27FC236}">
                <a16:creationId xmlns:a16="http://schemas.microsoft.com/office/drawing/2014/main" id="{146D6B08-A2CA-E0C5-8178-F3FFC93A273D}"/>
              </a:ext>
            </a:extLst>
          </p:cNvPr>
          <p:cNvSpPr>
            <a:spLocks noGrp="1"/>
          </p:cNvSpPr>
          <p:nvPr>
            <p:ph idx="1"/>
          </p:nvPr>
        </p:nvSpPr>
        <p:spPr/>
        <p:txBody>
          <a:bodyPr/>
          <a:lstStyle/>
          <a:p>
            <a:pPr lvl="1"/>
            <a:endParaRPr lang="fr-FR" dirty="0"/>
          </a:p>
          <a:p>
            <a:pPr lvl="1"/>
            <a:endParaRPr lang="fr-FR" dirty="0"/>
          </a:p>
          <a:p>
            <a:r>
              <a:rPr lang="fr-FR" dirty="0"/>
              <a:t>Des attaques rapidement détectées et (souvent) rapidement corrigé par </a:t>
            </a:r>
            <a:r>
              <a:rPr lang="fr-FR" dirty="0" err="1"/>
              <a:t>OpenAI</a:t>
            </a:r>
            <a:r>
              <a:rPr lang="fr-FR" dirty="0"/>
              <a:t> et les autres fournisseurs de modèles</a:t>
            </a:r>
          </a:p>
          <a:p>
            <a:endParaRPr lang="fr-FR" dirty="0"/>
          </a:p>
          <a:p>
            <a:endParaRPr lang="fr-FR" dirty="0"/>
          </a:p>
          <a:p>
            <a:r>
              <a:rPr lang="fr-FR" dirty="0"/>
              <a:t>Mais ce qui ouvre aussi la question de la confiance que l’on met dans le modèle et ses concepteurs, hébergeurs, mainteneurs !</a:t>
            </a:r>
          </a:p>
        </p:txBody>
      </p:sp>
    </p:spTree>
    <p:extLst>
      <p:ext uri="{BB962C8B-B14F-4D97-AF65-F5344CB8AC3E}">
        <p14:creationId xmlns:p14="http://schemas.microsoft.com/office/powerpoint/2010/main" val="894178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6">
            <a:extLst>
              <a:ext uri="{FF2B5EF4-FFF2-40B4-BE49-F238E27FC236}">
                <a16:creationId xmlns:a16="http://schemas.microsoft.com/office/drawing/2014/main" id="{0ED1B172-4155-562A-6E0F-B6CD338ED8E4}"/>
              </a:ext>
            </a:extLst>
          </p:cNvPr>
          <p:cNvSpPr>
            <a:spLocks noGrp="1"/>
          </p:cNvSpPr>
          <p:nvPr>
            <p:ph type="title"/>
          </p:nvPr>
        </p:nvSpPr>
        <p:spPr>
          <a:xfrm>
            <a:off x="176213" y="12700"/>
            <a:ext cx="10559520" cy="1263650"/>
          </a:xfrm>
        </p:spPr>
        <p:txBody>
          <a:bodyPr>
            <a:normAutofit fontScale="90000"/>
          </a:bodyPr>
          <a:lstStyle/>
          <a:p>
            <a:r>
              <a:rPr lang="fr-FR" dirty="0"/>
              <a:t>Les modèles peuvent aussi être piégés volontairement par des attaquants…</a:t>
            </a:r>
          </a:p>
        </p:txBody>
      </p:sp>
      <p:pic>
        <p:nvPicPr>
          <p:cNvPr id="3" name="Image 2">
            <a:extLst>
              <a:ext uri="{FF2B5EF4-FFF2-40B4-BE49-F238E27FC236}">
                <a16:creationId xmlns:a16="http://schemas.microsoft.com/office/drawing/2014/main" id="{B085547B-FC4B-3C38-CB6D-033F37019875}"/>
              </a:ext>
            </a:extLst>
          </p:cNvPr>
          <p:cNvPicPr>
            <a:picLocks noChangeAspect="1"/>
          </p:cNvPicPr>
          <p:nvPr/>
        </p:nvPicPr>
        <p:blipFill>
          <a:blip r:embed="rId3"/>
          <a:stretch>
            <a:fillRect/>
          </a:stretch>
        </p:blipFill>
        <p:spPr>
          <a:xfrm>
            <a:off x="157665" y="1130686"/>
            <a:ext cx="6532487" cy="4906961"/>
          </a:xfrm>
          <a:prstGeom prst="rect">
            <a:avLst/>
          </a:prstGeom>
        </p:spPr>
      </p:pic>
      <p:pic>
        <p:nvPicPr>
          <p:cNvPr id="5" name="Picture 2">
            <a:extLst>
              <a:ext uri="{FF2B5EF4-FFF2-40B4-BE49-F238E27FC236}">
                <a16:creationId xmlns:a16="http://schemas.microsoft.com/office/drawing/2014/main" id="{4004DAD6-F76D-B17B-E823-2B72F4E86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366" y="2239169"/>
            <a:ext cx="7086138" cy="39859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A108115A-0A3C-5B61-71A8-90DD7C84A8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9" b="20069"/>
          <a:stretch/>
        </p:blipFill>
        <p:spPr bwMode="auto">
          <a:xfrm>
            <a:off x="5831692" y="4078366"/>
            <a:ext cx="6088020" cy="212191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80EB20EE-99C4-32DA-F2AC-96183A853D16}"/>
              </a:ext>
            </a:extLst>
          </p:cNvPr>
          <p:cNvPicPr>
            <a:picLocks noChangeAspect="1"/>
          </p:cNvPicPr>
          <p:nvPr/>
        </p:nvPicPr>
        <p:blipFill>
          <a:blip r:embed="rId6"/>
          <a:stretch>
            <a:fillRect/>
          </a:stretch>
        </p:blipFill>
        <p:spPr>
          <a:xfrm>
            <a:off x="8456395" y="1814210"/>
            <a:ext cx="3463317" cy="2121915"/>
          </a:xfrm>
          <a:prstGeom prst="rect">
            <a:avLst/>
          </a:prstGeom>
        </p:spPr>
      </p:pic>
      <p:sp>
        <p:nvSpPr>
          <p:cNvPr id="2" name="TextBox 15">
            <a:extLst>
              <a:ext uri="{FF2B5EF4-FFF2-40B4-BE49-F238E27FC236}">
                <a16:creationId xmlns:a16="http://schemas.microsoft.com/office/drawing/2014/main" id="{1AFE7747-C328-94F9-A52E-1B1CE5A0DBCF}"/>
              </a:ext>
            </a:extLst>
          </p:cNvPr>
          <p:cNvSpPr txBox="1">
            <a:spLocks/>
          </p:cNvSpPr>
          <p:nvPr/>
        </p:nvSpPr>
        <p:spPr>
          <a:xfrm>
            <a:off x="129716" y="6037647"/>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dirty="0"/>
              <a:t>Source </a:t>
            </a:r>
            <a:r>
              <a:rPr lang="fr-FR" sz="1600" i="1" dirty="0" err="1"/>
              <a:t>Mitrhil</a:t>
            </a:r>
            <a:endParaRPr lang="fr-FR" i="1" dirty="0"/>
          </a:p>
        </p:txBody>
      </p:sp>
    </p:spTree>
    <p:extLst>
      <p:ext uri="{BB962C8B-B14F-4D97-AF65-F5344CB8AC3E}">
        <p14:creationId xmlns:p14="http://schemas.microsoft.com/office/powerpoint/2010/main" val="399240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fade">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8DE5-CA44-6321-691E-362B403D19F1}"/>
              </a:ext>
            </a:extLst>
          </p:cNvPr>
          <p:cNvSpPr>
            <a:spLocks noGrp="1"/>
          </p:cNvSpPr>
          <p:nvPr>
            <p:ph type="title"/>
          </p:nvPr>
        </p:nvSpPr>
        <p:spPr>
          <a:xfrm>
            <a:off x="175846" y="12174"/>
            <a:ext cx="10258335" cy="1263497"/>
          </a:xfrm>
        </p:spPr>
        <p:txBody>
          <a:bodyPr>
            <a:normAutofit fontScale="90000"/>
          </a:bodyPr>
          <a:lstStyle/>
          <a:p>
            <a:r>
              <a:rPr lang="en-US" dirty="0"/>
              <a:t>… </a:t>
            </a:r>
            <a:r>
              <a:rPr lang="en-US" dirty="0" err="1"/>
              <a:t>ce</a:t>
            </a:r>
            <a:r>
              <a:rPr lang="en-US" dirty="0"/>
              <a:t> qui </a:t>
            </a:r>
            <a:r>
              <a:rPr lang="en-US" dirty="0" err="1"/>
              <a:t>pourrait</a:t>
            </a:r>
            <a:r>
              <a:rPr lang="en-US" dirty="0"/>
              <a:t> </a:t>
            </a:r>
            <a:r>
              <a:rPr lang="en-US" dirty="0" err="1"/>
              <a:t>avoir</a:t>
            </a:r>
            <a:r>
              <a:rPr lang="en-US" dirty="0"/>
              <a:t> </a:t>
            </a:r>
            <a:r>
              <a:rPr lang="en-US" dirty="0" err="1"/>
              <a:t>d’importantes</a:t>
            </a:r>
            <a:r>
              <a:rPr lang="en-US" dirty="0"/>
              <a:t> </a:t>
            </a:r>
            <a:r>
              <a:rPr lang="en-US" dirty="0" err="1"/>
              <a:t>conséquences</a:t>
            </a:r>
            <a:r>
              <a:rPr lang="en-US" dirty="0"/>
              <a:t>…</a:t>
            </a:r>
            <a:endParaRPr lang="fr-FR" dirty="0"/>
          </a:p>
        </p:txBody>
      </p:sp>
      <p:pic>
        <p:nvPicPr>
          <p:cNvPr id="4" name="Image 3">
            <a:extLst>
              <a:ext uri="{FF2B5EF4-FFF2-40B4-BE49-F238E27FC236}">
                <a16:creationId xmlns:a16="http://schemas.microsoft.com/office/drawing/2014/main" id="{72B6EE8D-9DD6-0A49-BF6B-9F2EF367190A}"/>
              </a:ext>
            </a:extLst>
          </p:cNvPr>
          <p:cNvPicPr>
            <a:picLocks noChangeAspect="1"/>
          </p:cNvPicPr>
          <p:nvPr/>
        </p:nvPicPr>
        <p:blipFill>
          <a:blip r:embed="rId3"/>
          <a:stretch>
            <a:fillRect/>
          </a:stretch>
        </p:blipFill>
        <p:spPr>
          <a:xfrm>
            <a:off x="2595562" y="1498600"/>
            <a:ext cx="7000875" cy="1409700"/>
          </a:xfrm>
          <a:prstGeom prst="rect">
            <a:avLst/>
          </a:prstGeom>
        </p:spPr>
      </p:pic>
      <p:pic>
        <p:nvPicPr>
          <p:cNvPr id="6" name="Image 5">
            <a:extLst>
              <a:ext uri="{FF2B5EF4-FFF2-40B4-BE49-F238E27FC236}">
                <a16:creationId xmlns:a16="http://schemas.microsoft.com/office/drawing/2014/main" id="{7FD48BC8-2530-B001-5764-8D67E6216E66}"/>
              </a:ext>
            </a:extLst>
          </p:cNvPr>
          <p:cNvPicPr>
            <a:picLocks noChangeAspect="1"/>
          </p:cNvPicPr>
          <p:nvPr/>
        </p:nvPicPr>
        <p:blipFill>
          <a:blip r:embed="rId4"/>
          <a:stretch>
            <a:fillRect/>
          </a:stretch>
        </p:blipFill>
        <p:spPr>
          <a:xfrm>
            <a:off x="2781299" y="2762097"/>
            <a:ext cx="6604001" cy="3066686"/>
          </a:xfrm>
          <a:prstGeom prst="rect">
            <a:avLst/>
          </a:prstGeom>
        </p:spPr>
      </p:pic>
      <p:sp>
        <p:nvSpPr>
          <p:cNvPr id="8" name="ZoneTexte 7">
            <a:extLst>
              <a:ext uri="{FF2B5EF4-FFF2-40B4-BE49-F238E27FC236}">
                <a16:creationId xmlns:a16="http://schemas.microsoft.com/office/drawing/2014/main" id="{7315D2B0-BB6A-9475-BCD6-91046329956D}"/>
              </a:ext>
            </a:extLst>
          </p:cNvPr>
          <p:cNvSpPr txBox="1"/>
          <p:nvPr/>
        </p:nvSpPr>
        <p:spPr>
          <a:xfrm>
            <a:off x="175846" y="5943084"/>
            <a:ext cx="6127750" cy="369332"/>
          </a:xfrm>
          <a:prstGeom prst="rect">
            <a:avLst/>
          </a:prstGeom>
          <a:noFill/>
        </p:spPr>
        <p:txBody>
          <a:bodyPr wrap="square">
            <a:spAutoFit/>
          </a:bodyPr>
          <a:lstStyle/>
          <a:p>
            <a:pPr marL="0" indent="0">
              <a:buNone/>
            </a:pPr>
            <a:r>
              <a:rPr lang="fr-FR" sz="1800" i="1" dirty="0"/>
              <a:t>Source: </a:t>
            </a:r>
            <a:r>
              <a:rPr lang="fr-FR" sz="1800" i="1" dirty="0" err="1"/>
              <a:t>HiddenL</a:t>
            </a:r>
            <a:r>
              <a:rPr lang="en-US" sz="1800" i="1" dirty="0" err="1"/>
              <a:t>ayer</a:t>
            </a:r>
            <a:endParaRPr lang="fr-FR" i="1" dirty="0"/>
          </a:p>
        </p:txBody>
      </p:sp>
      <p:sp>
        <p:nvSpPr>
          <p:cNvPr id="9" name="Rectangle 8">
            <a:extLst>
              <a:ext uri="{FF2B5EF4-FFF2-40B4-BE49-F238E27FC236}">
                <a16:creationId xmlns:a16="http://schemas.microsoft.com/office/drawing/2014/main" id="{9E287750-0E10-E636-1EC4-1F62BCF57260}"/>
              </a:ext>
            </a:extLst>
          </p:cNvPr>
          <p:cNvSpPr/>
          <p:nvPr/>
        </p:nvSpPr>
        <p:spPr>
          <a:xfrm>
            <a:off x="1968500" y="2578100"/>
            <a:ext cx="7988300" cy="13716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i="1" dirty="0">
                <a:solidFill>
                  <a:schemeClr val="tx1"/>
                </a:solidFill>
              </a:rPr>
              <a:t>Comment </a:t>
            </a:r>
            <a:r>
              <a:rPr lang="en-US" sz="3600" i="1" dirty="0" err="1">
                <a:solidFill>
                  <a:schemeClr val="tx1"/>
                </a:solidFill>
              </a:rPr>
              <a:t>ça</a:t>
            </a:r>
            <a:r>
              <a:rPr lang="en-US" sz="3600" i="1" dirty="0">
                <a:solidFill>
                  <a:schemeClr val="tx1"/>
                </a:solidFill>
              </a:rPr>
              <a:t> </a:t>
            </a:r>
            <a:r>
              <a:rPr lang="en-US" sz="3600" i="1" dirty="0" err="1">
                <a:solidFill>
                  <a:schemeClr val="tx1"/>
                </a:solidFill>
              </a:rPr>
              <a:t>marche</a:t>
            </a:r>
            <a:r>
              <a:rPr lang="en-US" sz="3600" i="1" dirty="0">
                <a:solidFill>
                  <a:schemeClr val="tx1"/>
                </a:solidFill>
              </a:rPr>
              <a:t> ? </a:t>
            </a:r>
            <a:endParaRPr lang="fr-FR" sz="3600" i="1" dirty="0">
              <a:solidFill>
                <a:schemeClr val="tx1"/>
              </a:solidFill>
            </a:endParaRPr>
          </a:p>
        </p:txBody>
      </p:sp>
    </p:spTree>
    <p:extLst>
      <p:ext uri="{BB962C8B-B14F-4D97-AF65-F5344CB8AC3E}">
        <p14:creationId xmlns:p14="http://schemas.microsoft.com/office/powerpoint/2010/main" val="364598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8DE5-CA44-6321-691E-362B403D19F1}"/>
              </a:ext>
            </a:extLst>
          </p:cNvPr>
          <p:cNvSpPr>
            <a:spLocks noGrp="1"/>
          </p:cNvSpPr>
          <p:nvPr>
            <p:ph type="title"/>
          </p:nvPr>
        </p:nvSpPr>
        <p:spPr>
          <a:xfrm>
            <a:off x="175846" y="12174"/>
            <a:ext cx="10258335" cy="1263497"/>
          </a:xfrm>
        </p:spPr>
        <p:txBody>
          <a:bodyPr>
            <a:normAutofit fontScale="90000"/>
          </a:bodyPr>
          <a:lstStyle/>
          <a:p>
            <a:r>
              <a:rPr lang="en-US" dirty="0"/>
              <a:t>… </a:t>
            </a:r>
            <a:r>
              <a:rPr lang="en-US" dirty="0" err="1"/>
              <a:t>ce</a:t>
            </a:r>
            <a:r>
              <a:rPr lang="en-US" dirty="0"/>
              <a:t> qui </a:t>
            </a:r>
            <a:r>
              <a:rPr lang="en-US" dirty="0" err="1"/>
              <a:t>pourrait</a:t>
            </a:r>
            <a:r>
              <a:rPr lang="en-US" dirty="0"/>
              <a:t> </a:t>
            </a:r>
            <a:r>
              <a:rPr lang="en-US" dirty="0" err="1"/>
              <a:t>avoir</a:t>
            </a:r>
            <a:r>
              <a:rPr lang="en-US" dirty="0"/>
              <a:t> </a:t>
            </a:r>
            <a:r>
              <a:rPr lang="en-US" dirty="0" err="1"/>
              <a:t>d’importantes</a:t>
            </a:r>
            <a:r>
              <a:rPr lang="en-US" dirty="0"/>
              <a:t> </a:t>
            </a:r>
            <a:r>
              <a:rPr lang="en-US" dirty="0" err="1"/>
              <a:t>conséquences</a:t>
            </a:r>
            <a:endParaRPr lang="fr-FR" dirty="0"/>
          </a:p>
        </p:txBody>
      </p:sp>
      <p:pic>
        <p:nvPicPr>
          <p:cNvPr id="5" name="Picture 4" descr="A black and white image of a gear&#10;&#10;Description automatically generated">
            <a:extLst>
              <a:ext uri="{FF2B5EF4-FFF2-40B4-BE49-F238E27FC236}">
                <a16:creationId xmlns:a16="http://schemas.microsoft.com/office/drawing/2014/main" id="{252CE842-0378-16F1-7455-81DE3BFEF299}"/>
              </a:ext>
            </a:extLst>
          </p:cNvPr>
          <p:cNvPicPr>
            <a:picLocks noChangeAspect="1"/>
          </p:cNvPicPr>
          <p:nvPr/>
        </p:nvPicPr>
        <p:blipFill>
          <a:blip r:embed="rId3"/>
          <a:stretch>
            <a:fillRect/>
          </a:stretch>
        </p:blipFill>
        <p:spPr>
          <a:xfrm>
            <a:off x="3405580" y="2102325"/>
            <a:ext cx="1214100" cy="1214100"/>
          </a:xfrm>
          <a:prstGeom prst="rect">
            <a:avLst/>
          </a:prstGeom>
        </p:spPr>
      </p:pic>
      <p:pic>
        <p:nvPicPr>
          <p:cNvPr id="8" name="Graphic 7" descr="Bug with solid fill">
            <a:extLst>
              <a:ext uri="{FF2B5EF4-FFF2-40B4-BE49-F238E27FC236}">
                <a16:creationId xmlns:a16="http://schemas.microsoft.com/office/drawing/2014/main" id="{F6588F7B-F208-A2D8-EA18-CAD732A96F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0540" y="2452701"/>
            <a:ext cx="513348" cy="513348"/>
          </a:xfrm>
          <a:prstGeom prst="rect">
            <a:avLst/>
          </a:prstGeom>
        </p:spPr>
      </p:pic>
      <p:sp>
        <p:nvSpPr>
          <p:cNvPr id="12" name="TextBox 11">
            <a:extLst>
              <a:ext uri="{FF2B5EF4-FFF2-40B4-BE49-F238E27FC236}">
                <a16:creationId xmlns:a16="http://schemas.microsoft.com/office/drawing/2014/main" id="{C38D5E02-831E-C97E-827D-1C10CBAE7458}"/>
              </a:ext>
            </a:extLst>
          </p:cNvPr>
          <p:cNvSpPr txBox="1"/>
          <p:nvPr/>
        </p:nvSpPr>
        <p:spPr>
          <a:xfrm>
            <a:off x="4703232" y="2194256"/>
            <a:ext cx="2367124" cy="1200329"/>
          </a:xfrm>
          <a:prstGeom prst="rect">
            <a:avLst/>
          </a:prstGeom>
          <a:noFill/>
        </p:spPr>
        <p:txBody>
          <a:bodyPr wrap="square" rtlCol="0">
            <a:spAutoFit/>
          </a:bodyPr>
          <a:lstStyle/>
          <a:p>
            <a:pPr algn="ctr"/>
            <a:r>
              <a:rPr lang="en-US" b="1" i="1" dirty="0"/>
              <a:t>Un data scientist </a:t>
            </a:r>
            <a:r>
              <a:rPr lang="en-US" b="1" i="1" dirty="0" err="1"/>
              <a:t>télécharge</a:t>
            </a:r>
            <a:r>
              <a:rPr lang="en-US" b="1" i="1" dirty="0"/>
              <a:t> le </a:t>
            </a:r>
            <a:r>
              <a:rPr lang="en-US" b="1" i="1" dirty="0" err="1"/>
              <a:t>modèle</a:t>
            </a:r>
            <a:r>
              <a:rPr lang="en-US" b="1" i="1" dirty="0"/>
              <a:t> pour un usage interne et </a:t>
            </a:r>
            <a:r>
              <a:rPr lang="en-US" b="1" i="1" dirty="0" err="1"/>
              <a:t>l’exécute</a:t>
            </a:r>
            <a:endParaRPr lang="fr-FR" b="1" i="1" dirty="0"/>
          </a:p>
        </p:txBody>
      </p:sp>
      <p:pic>
        <p:nvPicPr>
          <p:cNvPr id="13" name="Image 7">
            <a:extLst>
              <a:ext uri="{FF2B5EF4-FFF2-40B4-BE49-F238E27FC236}">
                <a16:creationId xmlns:a16="http://schemas.microsoft.com/office/drawing/2014/main" id="{ABF7CAFB-2D72-258B-B7B8-07D0620C10EA}"/>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91280" y="2273200"/>
            <a:ext cx="857612" cy="872350"/>
          </a:xfrm>
          <a:prstGeom prst="rect">
            <a:avLst/>
          </a:prstGeom>
        </p:spPr>
      </p:pic>
      <p:pic>
        <p:nvPicPr>
          <p:cNvPr id="16" name="Image 15">
            <a:extLst>
              <a:ext uri="{FF2B5EF4-FFF2-40B4-BE49-F238E27FC236}">
                <a16:creationId xmlns:a16="http://schemas.microsoft.com/office/drawing/2014/main" id="{E4D3644E-8D7C-93CE-E3DB-D17BD1E1DB39}"/>
              </a:ext>
            </a:extLst>
          </p:cNvPr>
          <p:cNvPicPr>
            <a:picLocks noChangeAspect="1"/>
          </p:cNvPicPr>
          <p:nvPr/>
        </p:nvPicPr>
        <p:blipFill>
          <a:blip r:embed="rId8"/>
          <a:stretch>
            <a:fillRect/>
          </a:stretch>
        </p:blipFill>
        <p:spPr>
          <a:xfrm>
            <a:off x="3363952" y="4576810"/>
            <a:ext cx="1289322" cy="1196342"/>
          </a:xfrm>
          <a:prstGeom prst="rect">
            <a:avLst/>
          </a:prstGeom>
        </p:spPr>
      </p:pic>
      <p:pic>
        <p:nvPicPr>
          <p:cNvPr id="18" name="Image 17">
            <a:extLst>
              <a:ext uri="{FF2B5EF4-FFF2-40B4-BE49-F238E27FC236}">
                <a16:creationId xmlns:a16="http://schemas.microsoft.com/office/drawing/2014/main" id="{15B0539E-91E1-E68C-2CD3-978B5967B945}"/>
              </a:ext>
            </a:extLst>
          </p:cNvPr>
          <p:cNvPicPr>
            <a:picLocks noChangeAspect="1"/>
          </p:cNvPicPr>
          <p:nvPr/>
        </p:nvPicPr>
        <p:blipFill>
          <a:blip r:embed="rId9"/>
          <a:stretch>
            <a:fillRect/>
          </a:stretch>
        </p:blipFill>
        <p:spPr>
          <a:xfrm>
            <a:off x="3363952" y="5773152"/>
            <a:ext cx="1323975" cy="295275"/>
          </a:xfrm>
          <a:prstGeom prst="rect">
            <a:avLst/>
          </a:prstGeom>
        </p:spPr>
      </p:pic>
      <p:cxnSp>
        <p:nvCxnSpPr>
          <p:cNvPr id="19" name="Straight Arrow Connector 9">
            <a:extLst>
              <a:ext uri="{FF2B5EF4-FFF2-40B4-BE49-F238E27FC236}">
                <a16:creationId xmlns:a16="http://schemas.microsoft.com/office/drawing/2014/main" id="{68C6D223-E033-A108-4CAE-69B791A01089}"/>
              </a:ext>
            </a:extLst>
          </p:cNvPr>
          <p:cNvCxnSpPr>
            <a:cxnSpLocks/>
            <a:stCxn id="13" idx="3"/>
            <a:endCxn id="5" idx="1"/>
          </p:cNvCxnSpPr>
          <p:nvPr/>
        </p:nvCxnSpPr>
        <p:spPr>
          <a:xfrm>
            <a:off x="1748892" y="2709375"/>
            <a:ext cx="1656688"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D1DF4A87-B1B1-DFAF-4E4C-3AAD5C379ED0}"/>
              </a:ext>
            </a:extLst>
          </p:cNvPr>
          <p:cNvGrpSpPr/>
          <p:nvPr/>
        </p:nvGrpSpPr>
        <p:grpSpPr>
          <a:xfrm>
            <a:off x="4107156" y="3248021"/>
            <a:ext cx="438310" cy="435534"/>
            <a:chOff x="4124318" y="3110914"/>
            <a:chExt cx="1214100" cy="1214100"/>
          </a:xfrm>
        </p:grpSpPr>
        <p:pic>
          <p:nvPicPr>
            <p:cNvPr id="25" name="Picture 4" descr="A black and white image of a gear&#10;&#10;Description automatically generated">
              <a:extLst>
                <a:ext uri="{FF2B5EF4-FFF2-40B4-BE49-F238E27FC236}">
                  <a16:creationId xmlns:a16="http://schemas.microsoft.com/office/drawing/2014/main" id="{2BF81909-976A-F5EF-1E9B-F00A7B9FEB37}"/>
                </a:ext>
              </a:extLst>
            </p:cNvPr>
            <p:cNvPicPr>
              <a:picLocks noChangeAspect="1"/>
            </p:cNvPicPr>
            <p:nvPr/>
          </p:nvPicPr>
          <p:blipFill>
            <a:blip r:embed="rId3"/>
            <a:stretch>
              <a:fillRect/>
            </a:stretch>
          </p:blipFill>
          <p:spPr>
            <a:xfrm>
              <a:off x="4124318" y="3110914"/>
              <a:ext cx="1214100" cy="1214100"/>
            </a:xfrm>
            <a:prstGeom prst="rect">
              <a:avLst/>
            </a:prstGeom>
          </p:spPr>
        </p:pic>
        <p:pic>
          <p:nvPicPr>
            <p:cNvPr id="28" name="Graphic 7" descr="Bug with solid fill">
              <a:extLst>
                <a:ext uri="{FF2B5EF4-FFF2-40B4-BE49-F238E27FC236}">
                  <a16:creationId xmlns:a16="http://schemas.microsoft.com/office/drawing/2014/main" id="{2F69C249-2D31-2219-D97E-402DE27143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4694" y="3445916"/>
              <a:ext cx="513348" cy="513348"/>
            </a:xfrm>
            <a:prstGeom prst="rect">
              <a:avLst/>
            </a:prstGeom>
          </p:spPr>
        </p:pic>
      </p:grpSp>
      <p:cxnSp>
        <p:nvCxnSpPr>
          <p:cNvPr id="32" name="Straight Arrow Connector 9">
            <a:extLst>
              <a:ext uri="{FF2B5EF4-FFF2-40B4-BE49-F238E27FC236}">
                <a16:creationId xmlns:a16="http://schemas.microsoft.com/office/drawing/2014/main" id="{EC67F9D6-EE62-E68E-714F-B054355CAEF0}"/>
              </a:ext>
            </a:extLst>
          </p:cNvPr>
          <p:cNvCxnSpPr>
            <a:cxnSpLocks/>
            <a:stCxn id="5" idx="2"/>
            <a:endCxn id="16" idx="0"/>
          </p:cNvCxnSpPr>
          <p:nvPr/>
        </p:nvCxnSpPr>
        <p:spPr>
          <a:xfrm flipH="1">
            <a:off x="4008613" y="3316425"/>
            <a:ext cx="4017" cy="126038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que 39" descr="Programmeur avec un remplissage uni">
            <a:extLst>
              <a:ext uri="{FF2B5EF4-FFF2-40B4-BE49-F238E27FC236}">
                <a16:creationId xmlns:a16="http://schemas.microsoft.com/office/drawing/2014/main" id="{C1C92F8F-BE88-FFD9-0C55-48F6CEE48B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73511" y="2180478"/>
            <a:ext cx="1017218" cy="1017218"/>
          </a:xfrm>
          <a:prstGeom prst="rect">
            <a:avLst/>
          </a:prstGeom>
        </p:spPr>
      </p:pic>
      <p:sp>
        <p:nvSpPr>
          <p:cNvPr id="6" name="TextBox 5">
            <a:extLst>
              <a:ext uri="{FF2B5EF4-FFF2-40B4-BE49-F238E27FC236}">
                <a16:creationId xmlns:a16="http://schemas.microsoft.com/office/drawing/2014/main" id="{3A32E694-A698-BB15-1626-4638AA27E30E}"/>
              </a:ext>
            </a:extLst>
          </p:cNvPr>
          <p:cNvSpPr txBox="1"/>
          <p:nvPr/>
        </p:nvSpPr>
        <p:spPr>
          <a:xfrm>
            <a:off x="843512" y="3418562"/>
            <a:ext cx="2121454" cy="923330"/>
          </a:xfrm>
          <a:prstGeom prst="rect">
            <a:avLst/>
          </a:prstGeom>
          <a:noFill/>
        </p:spPr>
        <p:txBody>
          <a:bodyPr wrap="square" rtlCol="0">
            <a:spAutoFit/>
          </a:bodyPr>
          <a:lstStyle/>
          <a:p>
            <a:pPr algn="ctr"/>
            <a:r>
              <a:rPr lang="en-US" b="1" i="1" dirty="0"/>
              <a:t>Un </a:t>
            </a:r>
            <a:r>
              <a:rPr lang="en-US" b="1" i="1" dirty="0" err="1"/>
              <a:t>attaquant</a:t>
            </a:r>
            <a:r>
              <a:rPr lang="en-US" b="1" i="1" dirty="0"/>
              <a:t> </a:t>
            </a:r>
            <a:r>
              <a:rPr lang="en-US" b="1" i="1" dirty="0" err="1"/>
              <a:t>piège</a:t>
            </a:r>
            <a:r>
              <a:rPr lang="en-US" b="1" i="1" dirty="0"/>
              <a:t> un </a:t>
            </a:r>
            <a:r>
              <a:rPr lang="en-US" b="1" i="1" dirty="0" err="1"/>
              <a:t>modèle</a:t>
            </a:r>
            <a:r>
              <a:rPr lang="en-US" b="1" i="1" dirty="0"/>
              <a:t> avec un script </a:t>
            </a:r>
            <a:r>
              <a:rPr lang="en-US" b="1" i="1" dirty="0" err="1"/>
              <a:t>malveillant</a:t>
            </a:r>
            <a:r>
              <a:rPr lang="en-US" b="1" i="1" dirty="0"/>
              <a:t>…</a:t>
            </a:r>
            <a:endParaRPr lang="fr-FR" b="1" i="1" dirty="0"/>
          </a:p>
        </p:txBody>
      </p:sp>
      <p:sp>
        <p:nvSpPr>
          <p:cNvPr id="47" name="TextBox 5">
            <a:extLst>
              <a:ext uri="{FF2B5EF4-FFF2-40B4-BE49-F238E27FC236}">
                <a16:creationId xmlns:a16="http://schemas.microsoft.com/office/drawing/2014/main" id="{DF519684-2C05-58CC-8752-ABF509FB189C}"/>
              </a:ext>
            </a:extLst>
          </p:cNvPr>
          <p:cNvSpPr txBox="1"/>
          <p:nvPr/>
        </p:nvSpPr>
        <p:spPr>
          <a:xfrm>
            <a:off x="699558" y="4678947"/>
            <a:ext cx="2362034" cy="923330"/>
          </a:xfrm>
          <a:prstGeom prst="rect">
            <a:avLst/>
          </a:prstGeom>
          <a:noFill/>
        </p:spPr>
        <p:txBody>
          <a:bodyPr wrap="square" rtlCol="0">
            <a:spAutoFit/>
          </a:bodyPr>
          <a:lstStyle/>
          <a:p>
            <a:pPr algn="ctr"/>
            <a:r>
              <a:rPr lang="en-US" b="1" i="1" dirty="0"/>
              <a:t>…&amp; </a:t>
            </a:r>
            <a:r>
              <a:rPr lang="en-US" b="1" i="1" dirty="0" err="1"/>
              <a:t>héberge</a:t>
            </a:r>
            <a:r>
              <a:rPr lang="en-US" b="1" i="1" dirty="0"/>
              <a:t> </a:t>
            </a:r>
            <a:r>
              <a:rPr lang="en-US" b="1" i="1" dirty="0" err="1"/>
              <a:t>ce</a:t>
            </a:r>
            <a:r>
              <a:rPr lang="en-US" b="1" i="1" dirty="0"/>
              <a:t> </a:t>
            </a:r>
            <a:r>
              <a:rPr lang="en-US" b="1" i="1" dirty="0" err="1"/>
              <a:t>modèle</a:t>
            </a:r>
            <a:r>
              <a:rPr lang="en-US" b="1" i="1" dirty="0"/>
              <a:t> sur </a:t>
            </a:r>
            <a:r>
              <a:rPr lang="en-US" b="1" i="1" dirty="0" err="1"/>
              <a:t>une</a:t>
            </a:r>
            <a:r>
              <a:rPr lang="en-US" b="1" i="1" dirty="0"/>
              <a:t> </a:t>
            </a:r>
            <a:r>
              <a:rPr lang="en-US" b="1" i="1" dirty="0" err="1"/>
              <a:t>plateforme</a:t>
            </a:r>
            <a:r>
              <a:rPr lang="en-US" b="1" i="1" dirty="0"/>
              <a:t> open source</a:t>
            </a:r>
            <a:endParaRPr lang="fr-FR" b="1" i="1" dirty="0"/>
          </a:p>
        </p:txBody>
      </p:sp>
      <p:grpSp>
        <p:nvGrpSpPr>
          <p:cNvPr id="48" name="Groupe 47">
            <a:extLst>
              <a:ext uri="{FF2B5EF4-FFF2-40B4-BE49-F238E27FC236}">
                <a16:creationId xmlns:a16="http://schemas.microsoft.com/office/drawing/2014/main" id="{C14BE6E8-5669-7674-3854-75F5C964B3CB}"/>
              </a:ext>
            </a:extLst>
          </p:cNvPr>
          <p:cNvGrpSpPr/>
          <p:nvPr/>
        </p:nvGrpSpPr>
        <p:grpSpPr>
          <a:xfrm>
            <a:off x="4821380" y="4964440"/>
            <a:ext cx="438310" cy="435534"/>
            <a:chOff x="4124318" y="3110914"/>
            <a:chExt cx="1214100" cy="1214100"/>
          </a:xfrm>
        </p:grpSpPr>
        <p:pic>
          <p:nvPicPr>
            <p:cNvPr id="49" name="Picture 4" descr="A black and white image of a gear&#10;&#10;Description automatically generated">
              <a:extLst>
                <a:ext uri="{FF2B5EF4-FFF2-40B4-BE49-F238E27FC236}">
                  <a16:creationId xmlns:a16="http://schemas.microsoft.com/office/drawing/2014/main" id="{DE3F49F8-E1D5-DB5A-C860-427D1EBD9468}"/>
                </a:ext>
              </a:extLst>
            </p:cNvPr>
            <p:cNvPicPr>
              <a:picLocks noChangeAspect="1"/>
            </p:cNvPicPr>
            <p:nvPr/>
          </p:nvPicPr>
          <p:blipFill>
            <a:blip r:embed="rId3"/>
            <a:stretch>
              <a:fillRect/>
            </a:stretch>
          </p:blipFill>
          <p:spPr>
            <a:xfrm>
              <a:off x="4124318" y="3110914"/>
              <a:ext cx="1214100" cy="1214100"/>
            </a:xfrm>
            <a:prstGeom prst="rect">
              <a:avLst/>
            </a:prstGeom>
          </p:spPr>
        </p:pic>
        <p:pic>
          <p:nvPicPr>
            <p:cNvPr id="50" name="Graphic 7" descr="Bug with solid fill">
              <a:extLst>
                <a:ext uri="{FF2B5EF4-FFF2-40B4-BE49-F238E27FC236}">
                  <a16:creationId xmlns:a16="http://schemas.microsoft.com/office/drawing/2014/main" id="{AA9BE7F4-830F-FBC4-3A39-63AEA64400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74694" y="3445916"/>
              <a:ext cx="513348" cy="513348"/>
            </a:xfrm>
            <a:prstGeom prst="rect">
              <a:avLst/>
            </a:prstGeom>
          </p:spPr>
        </p:pic>
      </p:grpSp>
      <p:pic>
        <p:nvPicPr>
          <p:cNvPr id="52" name="Graphique 15" descr="Serveur contour">
            <a:extLst>
              <a:ext uri="{FF2B5EF4-FFF2-40B4-BE49-F238E27FC236}">
                <a16:creationId xmlns:a16="http://schemas.microsoft.com/office/drawing/2014/main" id="{82CEBEEA-15AE-EF8E-926A-76B0A483DE17}"/>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985527" y="4745856"/>
            <a:ext cx="506915" cy="506915"/>
          </a:xfrm>
          <a:prstGeom prst="rect">
            <a:avLst/>
          </a:prstGeom>
        </p:spPr>
      </p:pic>
      <p:pic>
        <p:nvPicPr>
          <p:cNvPr id="53" name="Graphique 16" descr="Serveur contour">
            <a:extLst>
              <a:ext uri="{FF2B5EF4-FFF2-40B4-BE49-F238E27FC236}">
                <a16:creationId xmlns:a16="http://schemas.microsoft.com/office/drawing/2014/main" id="{6B02A2B3-02F4-8AB1-1648-1C39357E77BE}"/>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13020" y="4409940"/>
            <a:ext cx="504330" cy="504330"/>
          </a:xfrm>
          <a:prstGeom prst="rect">
            <a:avLst/>
          </a:prstGeom>
        </p:spPr>
      </p:pic>
      <p:pic>
        <p:nvPicPr>
          <p:cNvPr id="54" name="Graphique 17" descr="Serveur contour">
            <a:extLst>
              <a:ext uri="{FF2B5EF4-FFF2-40B4-BE49-F238E27FC236}">
                <a16:creationId xmlns:a16="http://schemas.microsoft.com/office/drawing/2014/main" id="{38365EF8-D90E-A537-3290-314D535BC469}"/>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06620" y="4749771"/>
            <a:ext cx="504330" cy="504330"/>
          </a:xfrm>
          <a:prstGeom prst="rect">
            <a:avLst/>
          </a:prstGeom>
        </p:spPr>
      </p:pic>
      <p:pic>
        <p:nvPicPr>
          <p:cNvPr id="55" name="Graphique 47" descr="Base de données contour">
            <a:extLst>
              <a:ext uri="{FF2B5EF4-FFF2-40B4-BE49-F238E27FC236}">
                <a16:creationId xmlns:a16="http://schemas.microsoft.com/office/drawing/2014/main" id="{16D589BA-775D-B1FE-9AD7-292BDB70EEBA}"/>
              </a:ext>
            </a:extLst>
          </p:cNvPr>
          <p:cNvPicPr>
            <a:picLocks noChangeAspect="1"/>
          </p:cNvPicPr>
          <p:nvPr/>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796854" y="3525083"/>
            <a:ext cx="365588" cy="365588"/>
          </a:xfrm>
          <a:prstGeom prst="rect">
            <a:avLst/>
          </a:prstGeom>
        </p:spPr>
      </p:pic>
      <p:pic>
        <p:nvPicPr>
          <p:cNvPr id="56" name="Graphic 61" descr="Computer outline">
            <a:extLst>
              <a:ext uri="{FF2B5EF4-FFF2-40B4-BE49-F238E27FC236}">
                <a16:creationId xmlns:a16="http://schemas.microsoft.com/office/drawing/2014/main" id="{341AA781-9FBC-44DA-A033-29F61B9BB378}"/>
              </a:ext>
            </a:extLst>
          </p:cNvPr>
          <p:cNvPicPr>
            <a:picLocks noChangeAspect="1"/>
          </p:cNvPicPr>
          <p:nvPr/>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917238" y="2740711"/>
            <a:ext cx="513351" cy="513348"/>
          </a:xfrm>
          <a:prstGeom prst="rect">
            <a:avLst/>
          </a:prstGeom>
        </p:spPr>
      </p:pic>
      <p:pic>
        <p:nvPicPr>
          <p:cNvPr id="57" name="Graphic 62" descr="Computer outline">
            <a:extLst>
              <a:ext uri="{FF2B5EF4-FFF2-40B4-BE49-F238E27FC236}">
                <a16:creationId xmlns:a16="http://schemas.microsoft.com/office/drawing/2014/main" id="{364C5B42-8FC7-74FD-B88E-1FB8DD5B0E94}"/>
              </a:ext>
            </a:extLst>
          </p:cNvPr>
          <p:cNvPicPr>
            <a:picLocks noChangeAspect="1"/>
          </p:cNvPicPr>
          <p:nvPr/>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601705" y="2476681"/>
            <a:ext cx="513351" cy="513348"/>
          </a:xfrm>
          <a:prstGeom prst="rect">
            <a:avLst/>
          </a:prstGeom>
        </p:spPr>
      </p:pic>
      <p:pic>
        <p:nvPicPr>
          <p:cNvPr id="58" name="Graphic 63" descr="Computer outline">
            <a:extLst>
              <a:ext uri="{FF2B5EF4-FFF2-40B4-BE49-F238E27FC236}">
                <a16:creationId xmlns:a16="http://schemas.microsoft.com/office/drawing/2014/main" id="{21CA0EB9-CF04-0DB5-205E-8C08A8385E67}"/>
              </a:ext>
            </a:extLst>
          </p:cNvPr>
          <p:cNvPicPr>
            <a:picLocks noChangeAspect="1"/>
          </p:cNvPicPr>
          <p:nvPr/>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859616" y="2245286"/>
            <a:ext cx="513351" cy="513348"/>
          </a:xfrm>
          <a:prstGeom prst="rect">
            <a:avLst/>
          </a:prstGeom>
        </p:spPr>
      </p:pic>
      <p:pic>
        <p:nvPicPr>
          <p:cNvPr id="59" name="Graphique 42" descr="Base de données contour">
            <a:extLst>
              <a:ext uri="{FF2B5EF4-FFF2-40B4-BE49-F238E27FC236}">
                <a16:creationId xmlns:a16="http://schemas.microsoft.com/office/drawing/2014/main" id="{F2459481-0D03-4983-3724-DC962209654F}"/>
              </a:ext>
            </a:extLst>
          </p:cNvPr>
          <p:cNvPicPr>
            <a:picLocks noChangeAspect="1"/>
          </p:cNvPicPr>
          <p:nvPr/>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59792" y="3737800"/>
            <a:ext cx="365588" cy="365588"/>
          </a:xfrm>
          <a:prstGeom prst="rect">
            <a:avLst/>
          </a:prstGeom>
        </p:spPr>
      </p:pic>
      <p:pic>
        <p:nvPicPr>
          <p:cNvPr id="60" name="Graphique 44" descr="Base de données contour">
            <a:extLst>
              <a:ext uri="{FF2B5EF4-FFF2-40B4-BE49-F238E27FC236}">
                <a16:creationId xmlns:a16="http://schemas.microsoft.com/office/drawing/2014/main" id="{7A2D72E0-3768-C908-1B3F-F8D01DA44B46}"/>
              </a:ext>
            </a:extLst>
          </p:cNvPr>
          <p:cNvPicPr>
            <a:picLocks noChangeAspect="1"/>
          </p:cNvPicPr>
          <p:nvPr/>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955920" y="3732717"/>
            <a:ext cx="365588" cy="365588"/>
          </a:xfrm>
          <a:prstGeom prst="rect">
            <a:avLst/>
          </a:prstGeom>
        </p:spPr>
      </p:pic>
      <p:sp>
        <p:nvSpPr>
          <p:cNvPr id="65" name="TextBox 11">
            <a:extLst>
              <a:ext uri="{FF2B5EF4-FFF2-40B4-BE49-F238E27FC236}">
                <a16:creationId xmlns:a16="http://schemas.microsoft.com/office/drawing/2014/main" id="{3B232A79-A9BC-9CB6-E074-2635FBB30BB6}"/>
              </a:ext>
            </a:extLst>
          </p:cNvPr>
          <p:cNvSpPr txBox="1"/>
          <p:nvPr/>
        </p:nvSpPr>
        <p:spPr>
          <a:xfrm>
            <a:off x="7070356" y="3775443"/>
            <a:ext cx="2162906" cy="1477328"/>
          </a:xfrm>
          <a:prstGeom prst="rect">
            <a:avLst/>
          </a:prstGeom>
          <a:noFill/>
        </p:spPr>
        <p:txBody>
          <a:bodyPr wrap="square" rtlCol="0">
            <a:spAutoFit/>
          </a:bodyPr>
          <a:lstStyle/>
          <a:p>
            <a:pPr algn="ctr"/>
            <a:r>
              <a:rPr lang="en-US" b="1" i="1" dirty="0"/>
              <a:t>Le script </a:t>
            </a:r>
            <a:r>
              <a:rPr lang="en-US" b="1" i="1" dirty="0" err="1"/>
              <a:t>malveillant</a:t>
            </a:r>
            <a:r>
              <a:rPr lang="en-US" b="1" i="1" dirty="0"/>
              <a:t> </a:t>
            </a:r>
            <a:r>
              <a:rPr lang="en-US" b="1" i="1" dirty="0" err="1"/>
              <a:t>s’execute</a:t>
            </a:r>
            <a:r>
              <a:rPr lang="en-US" b="1" i="1" dirty="0"/>
              <a:t> et le SI </a:t>
            </a:r>
            <a:r>
              <a:rPr lang="en-US" b="1" i="1" dirty="0" err="1"/>
              <a:t>peut</a:t>
            </a:r>
            <a:r>
              <a:rPr lang="en-US" b="1" i="1" dirty="0"/>
              <a:t> </a:t>
            </a:r>
            <a:r>
              <a:rPr lang="en-US" b="1" i="1" dirty="0" err="1"/>
              <a:t>être</a:t>
            </a:r>
            <a:r>
              <a:rPr lang="en-US" b="1" i="1" dirty="0"/>
              <a:t> </a:t>
            </a:r>
            <a:r>
              <a:rPr lang="en-US" b="1" i="1" dirty="0" err="1"/>
              <a:t>compromis</a:t>
            </a:r>
            <a:r>
              <a:rPr lang="en-US" b="1" i="1" dirty="0"/>
              <a:t> (</a:t>
            </a:r>
            <a:r>
              <a:rPr lang="en-US" b="1" i="1" dirty="0" err="1"/>
              <a:t>e.g</a:t>
            </a:r>
            <a:r>
              <a:rPr lang="en-US" b="1" i="1" dirty="0"/>
              <a:t> </a:t>
            </a:r>
            <a:r>
              <a:rPr lang="en-US" b="1" i="1" dirty="0" err="1"/>
              <a:t>déploiement</a:t>
            </a:r>
            <a:r>
              <a:rPr lang="en-US" b="1" i="1" dirty="0"/>
              <a:t> d’un ransomware)</a:t>
            </a:r>
            <a:endParaRPr lang="fr-FR" b="1" i="1" dirty="0"/>
          </a:p>
        </p:txBody>
      </p:sp>
      <p:cxnSp>
        <p:nvCxnSpPr>
          <p:cNvPr id="68" name="Straight Arrow Connector 9">
            <a:extLst>
              <a:ext uri="{FF2B5EF4-FFF2-40B4-BE49-F238E27FC236}">
                <a16:creationId xmlns:a16="http://schemas.microsoft.com/office/drawing/2014/main" id="{B3EAE4E5-27DC-A272-DC28-60CDA8A407A4}"/>
              </a:ext>
            </a:extLst>
          </p:cNvPr>
          <p:cNvCxnSpPr>
            <a:cxnSpLocks/>
            <a:endCxn id="40" idx="2"/>
          </p:cNvCxnSpPr>
          <p:nvPr/>
        </p:nvCxnSpPr>
        <p:spPr>
          <a:xfrm flipV="1">
            <a:off x="4906903" y="3197696"/>
            <a:ext cx="2675217" cy="182490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9">
            <a:extLst>
              <a:ext uri="{FF2B5EF4-FFF2-40B4-BE49-F238E27FC236}">
                <a16:creationId xmlns:a16="http://schemas.microsoft.com/office/drawing/2014/main" id="{ED668FC9-D0EE-76BE-209F-B7F90700C773}"/>
              </a:ext>
            </a:extLst>
          </p:cNvPr>
          <p:cNvCxnSpPr>
            <a:cxnSpLocks/>
            <a:stCxn id="40" idx="3"/>
          </p:cNvCxnSpPr>
          <p:nvPr/>
        </p:nvCxnSpPr>
        <p:spPr>
          <a:xfrm>
            <a:off x="8090729" y="2689087"/>
            <a:ext cx="2347199"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9">
            <a:extLst>
              <a:ext uri="{FF2B5EF4-FFF2-40B4-BE49-F238E27FC236}">
                <a16:creationId xmlns:a16="http://schemas.microsoft.com/office/drawing/2014/main" id="{7077DEC4-3809-AC8B-B184-34F8D670413A}"/>
              </a:ext>
            </a:extLst>
          </p:cNvPr>
          <p:cNvCxnSpPr>
            <a:cxnSpLocks/>
            <a:stCxn id="40" idx="3"/>
          </p:cNvCxnSpPr>
          <p:nvPr/>
        </p:nvCxnSpPr>
        <p:spPr>
          <a:xfrm>
            <a:off x="8090729" y="2689087"/>
            <a:ext cx="2293971" cy="970716"/>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9">
            <a:extLst>
              <a:ext uri="{FF2B5EF4-FFF2-40B4-BE49-F238E27FC236}">
                <a16:creationId xmlns:a16="http://schemas.microsoft.com/office/drawing/2014/main" id="{3F506327-5B54-F3D1-9CBD-11DE1FF39563}"/>
              </a:ext>
            </a:extLst>
          </p:cNvPr>
          <p:cNvCxnSpPr>
            <a:cxnSpLocks/>
            <a:stCxn id="40" idx="3"/>
          </p:cNvCxnSpPr>
          <p:nvPr/>
        </p:nvCxnSpPr>
        <p:spPr>
          <a:xfrm>
            <a:off x="8090729" y="2689087"/>
            <a:ext cx="2400164" cy="201815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7" name="Graphic 7" descr="Bug with solid fill">
            <a:extLst>
              <a:ext uri="{FF2B5EF4-FFF2-40B4-BE49-F238E27FC236}">
                <a16:creationId xmlns:a16="http://schemas.microsoft.com/office/drawing/2014/main" id="{938BA353-8606-67C2-02BE-EB48B42129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2565" y="2422035"/>
            <a:ext cx="513348" cy="513348"/>
          </a:xfrm>
          <a:prstGeom prst="rect">
            <a:avLst/>
          </a:prstGeom>
        </p:spPr>
      </p:pic>
      <p:pic>
        <p:nvPicPr>
          <p:cNvPr id="51" name="Graphic 7" descr="Bug with solid fill">
            <a:extLst>
              <a:ext uri="{FF2B5EF4-FFF2-40B4-BE49-F238E27FC236}">
                <a16:creationId xmlns:a16="http://schemas.microsoft.com/office/drawing/2014/main" id="{D568C7CE-FD67-0C8F-CC24-48009B2BA3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2565" y="2415465"/>
            <a:ext cx="513348" cy="513348"/>
          </a:xfrm>
          <a:prstGeom prst="rect">
            <a:avLst/>
          </a:prstGeom>
        </p:spPr>
      </p:pic>
      <p:pic>
        <p:nvPicPr>
          <p:cNvPr id="66" name="Graphic 7" descr="Bug with solid fill">
            <a:extLst>
              <a:ext uri="{FF2B5EF4-FFF2-40B4-BE49-F238E27FC236}">
                <a16:creationId xmlns:a16="http://schemas.microsoft.com/office/drawing/2014/main" id="{76383552-6465-3884-7F3B-5C399C35C4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3172" y="2427780"/>
            <a:ext cx="513348" cy="513348"/>
          </a:xfrm>
          <a:prstGeom prst="rect">
            <a:avLst/>
          </a:prstGeom>
        </p:spPr>
      </p:pic>
      <p:sp>
        <p:nvSpPr>
          <p:cNvPr id="3" name="ZoneTexte 2">
            <a:extLst>
              <a:ext uri="{FF2B5EF4-FFF2-40B4-BE49-F238E27FC236}">
                <a16:creationId xmlns:a16="http://schemas.microsoft.com/office/drawing/2014/main" id="{99F11429-26E0-9320-06C3-4CEE1F6A5478}"/>
              </a:ext>
            </a:extLst>
          </p:cNvPr>
          <p:cNvSpPr txBox="1"/>
          <p:nvPr/>
        </p:nvSpPr>
        <p:spPr>
          <a:xfrm>
            <a:off x="175846" y="5943084"/>
            <a:ext cx="6127750" cy="369332"/>
          </a:xfrm>
          <a:prstGeom prst="rect">
            <a:avLst/>
          </a:prstGeom>
          <a:noFill/>
        </p:spPr>
        <p:txBody>
          <a:bodyPr wrap="square">
            <a:spAutoFit/>
          </a:bodyPr>
          <a:lstStyle/>
          <a:p>
            <a:pPr marL="0" indent="0">
              <a:buNone/>
            </a:pPr>
            <a:r>
              <a:rPr lang="fr-FR" sz="1800" i="1" dirty="0"/>
              <a:t>Source: </a:t>
            </a:r>
            <a:r>
              <a:rPr lang="fr-FR" sz="1800" i="1" dirty="0" err="1"/>
              <a:t>HiddenL</a:t>
            </a:r>
            <a:r>
              <a:rPr lang="en-US" sz="1800" i="1" dirty="0" err="1"/>
              <a:t>ayer</a:t>
            </a:r>
            <a:endParaRPr lang="fr-FR" i="1" dirty="0"/>
          </a:p>
        </p:txBody>
      </p:sp>
    </p:spTree>
    <p:extLst>
      <p:ext uri="{BB962C8B-B14F-4D97-AF65-F5344CB8AC3E}">
        <p14:creationId xmlns:p14="http://schemas.microsoft.com/office/powerpoint/2010/main" val="30308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14909 2.59259E-6 " pathEditMode="relative" rAng="0" ptsTypes="AA">
                                      <p:cBhvr>
                                        <p:cTn id="6" dur="2000" fill="hold"/>
                                        <p:tgtEl>
                                          <p:spTgt spid="8"/>
                                        </p:tgtEl>
                                        <p:attrNameLst>
                                          <p:attrName>ppt_x</p:attrName>
                                          <p:attrName>ppt_y</p:attrName>
                                        </p:attrNameLst>
                                      </p:cBhvr>
                                      <p:rCtr x="7448" y="0"/>
                                    </p:animMotion>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2.29167E-6 -4.07407E-6 L -0.00065 0.16227 " pathEditMode="relative" rAng="0" ptsTypes="AA">
                                      <p:cBhvr>
                                        <p:cTn id="20" dur="2000" fill="hold"/>
                                        <p:tgtEl>
                                          <p:spTgt spid="29"/>
                                        </p:tgtEl>
                                        <p:attrNameLst>
                                          <p:attrName>ppt_x</p:attrName>
                                          <p:attrName>ppt_y</p:attrName>
                                        </p:attrNameLst>
                                      </p:cBhvr>
                                      <p:rCtr x="-39" y="8102"/>
                                    </p:animMotion>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9"/>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par>
                                <p:cTn id="36" presetID="42" presetClass="path" presetSubtype="0" accel="50000" decel="50000" fill="hold" nodeType="withEffect">
                                  <p:stCondLst>
                                    <p:cond delay="0"/>
                                  </p:stCondLst>
                                  <p:childTnLst>
                                    <p:animMotion origin="layout" path="M -1.45833E-6 4.44444E-6 L 0.2056 -0.25047 " pathEditMode="relative" rAng="0" ptsTypes="AA">
                                      <p:cBhvr>
                                        <p:cTn id="37" dur="2000" fill="hold"/>
                                        <p:tgtEl>
                                          <p:spTgt spid="48"/>
                                        </p:tgtEl>
                                        <p:attrNameLst>
                                          <p:attrName>ppt_x</p:attrName>
                                          <p:attrName>ppt_y</p:attrName>
                                        </p:attrNameLst>
                                      </p:cBhvr>
                                      <p:rCtr x="10273" y="-12523"/>
                                    </p:animMotion>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3.33333E-6 7.40741E-7 L 0.18984 0.00463 " pathEditMode="relative" rAng="0" ptsTypes="AA">
                                      <p:cBhvr>
                                        <p:cTn id="52" dur="2000" fill="hold"/>
                                        <p:tgtEl>
                                          <p:spTgt spid="67"/>
                                        </p:tgtEl>
                                        <p:attrNameLst>
                                          <p:attrName>ppt_x</p:attrName>
                                          <p:attrName>ppt_y</p:attrName>
                                        </p:attrNameLst>
                                      </p:cBhvr>
                                      <p:rCtr x="9492" y="231"/>
                                    </p:animMotion>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3.125E-6 4.81481E-6 L 0.19258 0.14143 " pathEditMode="relative" rAng="0" ptsTypes="AA">
                                      <p:cBhvr>
                                        <p:cTn id="56" dur="2000" fill="hold"/>
                                        <p:tgtEl>
                                          <p:spTgt spid="66"/>
                                        </p:tgtEl>
                                        <p:attrNameLst>
                                          <p:attrName>ppt_x</p:attrName>
                                          <p:attrName>ppt_y</p:attrName>
                                        </p:attrNameLst>
                                      </p:cBhvr>
                                      <p:rCtr x="9622" y="7060"/>
                                    </p:animMotion>
                                  </p:childTnLst>
                                </p:cTn>
                              </p:par>
                              <p:par>
                                <p:cTn id="57" presetID="1"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33333E-6 -3.33333E-6 L 0.18984 0.29676 " pathEditMode="relative" rAng="0" ptsTypes="AA">
                                      <p:cBhvr>
                                        <p:cTn id="60" dur="2000" fill="hold"/>
                                        <p:tgtEl>
                                          <p:spTgt spid="51"/>
                                        </p:tgtEl>
                                        <p:attrNameLst>
                                          <p:attrName>ppt_x</p:attrName>
                                          <p:attrName>ppt_y</p:attrName>
                                        </p:attrNameLst>
                                      </p:cBhvr>
                                      <p:rCtr x="9492" y="14838"/>
                                    </p:animMotion>
                                  </p:childTnLst>
                                </p:cTn>
                              </p:par>
                              <p:par>
                                <p:cTn id="61" presetID="10"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par>
                                <p:cTn id="64" presetID="10" presetClass="entr" presetSubtype="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par>
                                <p:cTn id="73" presetID="10"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par>
                                <p:cTn id="76" presetID="10" presetClass="entr" presetSubtype="0" fill="hold"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fade">
                                      <p:cBhvr>
                                        <p:cTn id="78" dur="500"/>
                                        <p:tgtEl>
                                          <p:spTgt spid="56"/>
                                        </p:tgtEl>
                                      </p:cBhvr>
                                    </p:animEffect>
                                  </p:childTnLst>
                                </p:cTn>
                              </p:par>
                              <p:par>
                                <p:cTn id="79" presetID="10"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par>
                                <p:cTn id="82" presetID="10" presetClass="entr" presetSubtype="0" fill="hold"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par>
                                <p:cTn id="85" presetID="10" presetClass="entr" presetSubtype="0" fill="hold"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500"/>
                                        <p:tgtEl>
                                          <p:spTgt spid="59"/>
                                        </p:tgtEl>
                                      </p:cBhvr>
                                    </p:animEffect>
                                  </p:childTnLst>
                                </p:cTn>
                              </p:par>
                              <p:par>
                                <p:cTn id="88" presetID="10" presetClass="entr" presetSubtype="0" fill="hold"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500"/>
                                        <p:tgtEl>
                                          <p:spTgt spid="60"/>
                                        </p:tgtEl>
                                      </p:cBhvr>
                                    </p:animEffect>
                                  </p:childTnLst>
                                </p:cTn>
                              </p:par>
                              <p:par>
                                <p:cTn id="91" presetID="10" presetClass="entr" presetSubtype="0" fill="hold" nodeType="with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500"/>
                                        <p:tgtEl>
                                          <p:spTgt spid="71"/>
                                        </p:tgtEl>
                                      </p:cBhvr>
                                    </p:animEffect>
                                  </p:childTnLst>
                                </p:cTn>
                              </p:par>
                              <p:par>
                                <p:cTn id="94" presetID="10" presetClass="entr" presetSubtype="0" fill="hold" nodeType="withEffect">
                                  <p:stCondLst>
                                    <p:cond delay="0"/>
                                  </p:stCondLst>
                                  <p:childTnLst>
                                    <p:set>
                                      <p:cBhvr>
                                        <p:cTn id="95" dur="1" fill="hold">
                                          <p:stCondLst>
                                            <p:cond delay="0"/>
                                          </p:stCondLst>
                                        </p:cTn>
                                        <p:tgtEl>
                                          <p:spTgt spid="74"/>
                                        </p:tgtEl>
                                        <p:attrNameLst>
                                          <p:attrName>style.visibility</p:attrName>
                                        </p:attrNameLst>
                                      </p:cBhvr>
                                      <p:to>
                                        <p:strVal val="visible"/>
                                      </p:to>
                                    </p:set>
                                    <p:animEffect transition="in" filter="fade">
                                      <p:cBhvr>
                                        <p:cTn id="96" dur="500"/>
                                        <p:tgtEl>
                                          <p:spTgt spid="74"/>
                                        </p:tgtEl>
                                      </p:cBhvr>
                                    </p:animEffect>
                                  </p:childTnLst>
                                </p:cTn>
                              </p:par>
                              <p:par>
                                <p:cTn id="97" presetID="10" presetClass="entr" presetSubtype="0" fill="hold" nodeType="with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fade">
                                      <p:cBhvr>
                                        <p:cTn id="99" dur="500"/>
                                        <p:tgtEl>
                                          <p:spTgt spid="78"/>
                                        </p:tgtEl>
                                      </p:cBhvr>
                                    </p:animEffect>
                                  </p:childTnLst>
                                </p:cTn>
                              </p:par>
                              <p:par>
                                <p:cTn id="100" presetID="1" presetClass="entr" presetSubtype="0" fill="hold" grpId="0" nodeType="withEffect">
                                  <p:stCondLst>
                                    <p:cond delay="0"/>
                                  </p:stCondLst>
                                  <p:childTnLst>
                                    <p:set>
                                      <p:cBhvr>
                                        <p:cTn id="101" dur="1" fill="hold">
                                          <p:stCondLst>
                                            <p:cond delay="0"/>
                                          </p:stCondLst>
                                        </p:cTn>
                                        <p:tgtEl>
                                          <p:spTgt spid="3"/>
                                        </p:tgtEl>
                                        <p:attrNameLst>
                                          <p:attrName>style.visibility</p:attrName>
                                        </p:attrNameLst>
                                      </p:cBhvr>
                                      <p:to>
                                        <p:strVal val="visible"/>
                                      </p:to>
                                    </p:set>
                                  </p:childTnLst>
                                </p:cTn>
                              </p:par>
                              <p:par>
                                <p:cTn id="102" presetID="10" presetClass="exit" presetSubtype="0" fill="hold" grpId="1" nodeType="withEffect">
                                  <p:stCondLst>
                                    <p:cond delay="0"/>
                                  </p:stCondLst>
                                  <p:childTnLst>
                                    <p:animEffect transition="out" filter="fade">
                                      <p:cBhvr>
                                        <p:cTn id="103" dur="500"/>
                                        <p:tgtEl>
                                          <p:spTgt spid="3"/>
                                        </p:tgtEl>
                                      </p:cBhvr>
                                    </p:animEffect>
                                    <p:set>
                                      <p:cBhvr>
                                        <p:cTn id="10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47" grpId="0"/>
      <p:bldP spid="65" grpId="0"/>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51B4-A813-4CDE-F3D7-99F1B5756E1C}"/>
              </a:ext>
            </a:extLst>
          </p:cNvPr>
          <p:cNvSpPr>
            <a:spLocks noGrp="1"/>
          </p:cNvSpPr>
          <p:nvPr>
            <p:ph type="title"/>
          </p:nvPr>
        </p:nvSpPr>
        <p:spPr>
          <a:xfrm>
            <a:off x="175846" y="12174"/>
            <a:ext cx="10401843" cy="1263497"/>
          </a:xfrm>
        </p:spPr>
        <p:txBody>
          <a:bodyPr>
            <a:normAutofit fontScale="90000"/>
          </a:bodyPr>
          <a:lstStyle/>
          <a:p>
            <a:r>
              <a:rPr lang="en-US" dirty="0"/>
              <a:t>Des </a:t>
            </a:r>
            <a:r>
              <a:rPr lang="en-US" dirty="0" err="1"/>
              <a:t>modèles</a:t>
            </a:r>
            <a:r>
              <a:rPr lang="en-US" dirty="0"/>
              <a:t> </a:t>
            </a:r>
            <a:r>
              <a:rPr lang="en-US" dirty="0" err="1"/>
              <a:t>d’IA</a:t>
            </a:r>
            <a:r>
              <a:rPr lang="en-US" dirty="0"/>
              <a:t> </a:t>
            </a:r>
            <a:r>
              <a:rPr lang="en-US" dirty="0" err="1"/>
              <a:t>malveillants</a:t>
            </a:r>
            <a:r>
              <a:rPr lang="en-US" dirty="0"/>
              <a:t> </a:t>
            </a:r>
            <a:r>
              <a:rPr lang="en-US" dirty="0" err="1"/>
              <a:t>peuvent</a:t>
            </a:r>
            <a:r>
              <a:rPr lang="en-US" dirty="0"/>
              <a:t> </a:t>
            </a:r>
            <a:r>
              <a:rPr lang="en-US" dirty="0" err="1"/>
              <a:t>également</a:t>
            </a:r>
            <a:r>
              <a:rPr lang="en-US" dirty="0"/>
              <a:t> </a:t>
            </a:r>
            <a:r>
              <a:rPr lang="en-US" dirty="0" err="1"/>
              <a:t>émerger</a:t>
            </a:r>
            <a:r>
              <a:rPr lang="en-US" dirty="0"/>
              <a:t>…</a:t>
            </a:r>
            <a:endParaRPr lang="fr-FR" dirty="0"/>
          </a:p>
        </p:txBody>
      </p:sp>
      <p:sp>
        <p:nvSpPr>
          <p:cNvPr id="3" name="Content Placeholder 2">
            <a:extLst>
              <a:ext uri="{FF2B5EF4-FFF2-40B4-BE49-F238E27FC236}">
                <a16:creationId xmlns:a16="http://schemas.microsoft.com/office/drawing/2014/main" id="{4A208C90-0121-210A-6994-60FEC970275F}"/>
              </a:ext>
            </a:extLst>
          </p:cNvPr>
          <p:cNvSpPr>
            <a:spLocks noGrp="1"/>
          </p:cNvSpPr>
          <p:nvPr>
            <p:ph idx="1"/>
          </p:nvPr>
        </p:nvSpPr>
        <p:spPr/>
        <p:txBody>
          <a:bodyPr/>
          <a:lstStyle/>
          <a:p>
            <a:r>
              <a:rPr lang="en-US" dirty="0" err="1"/>
              <a:t>Rencontrez</a:t>
            </a:r>
            <a:r>
              <a:rPr lang="en-US" dirty="0"/>
              <a:t> Morris II, le </a:t>
            </a:r>
            <a:r>
              <a:rPr lang="en-US" dirty="0" err="1"/>
              <a:t>successeur</a:t>
            </a:r>
            <a:r>
              <a:rPr lang="en-US" dirty="0"/>
              <a:t> IA de Morris, 1er </a:t>
            </a:r>
            <a:r>
              <a:rPr lang="en-US" dirty="0" err="1"/>
              <a:t>ver</a:t>
            </a:r>
            <a:r>
              <a:rPr lang="en-US" dirty="0"/>
              <a:t> </a:t>
            </a:r>
            <a:r>
              <a:rPr lang="en-US" dirty="0" err="1"/>
              <a:t>informatique</a:t>
            </a:r>
            <a:endParaRPr lang="fr-FR" dirty="0"/>
          </a:p>
        </p:txBody>
      </p:sp>
      <p:pic>
        <p:nvPicPr>
          <p:cNvPr id="9" name="Picture 8" descr="A black square with white text&#10;&#10;Description automatically generated">
            <a:extLst>
              <a:ext uri="{FF2B5EF4-FFF2-40B4-BE49-F238E27FC236}">
                <a16:creationId xmlns:a16="http://schemas.microsoft.com/office/drawing/2014/main" id="{AC8774F7-BED6-6AC7-36D4-55C60EF7DD81}"/>
              </a:ext>
            </a:extLst>
          </p:cNvPr>
          <p:cNvPicPr>
            <a:picLocks noChangeAspect="1"/>
          </p:cNvPicPr>
          <p:nvPr/>
        </p:nvPicPr>
        <p:blipFill rotWithShape="1">
          <a:blip r:embed="rId3"/>
          <a:srcRect l="-272" t="8601" r="272" b="12652"/>
          <a:stretch/>
        </p:blipFill>
        <p:spPr>
          <a:xfrm>
            <a:off x="1851024" y="2137144"/>
            <a:ext cx="8489952" cy="3760624"/>
          </a:xfrm>
          <a:prstGeom prst="rect">
            <a:avLst/>
          </a:prstGeom>
        </p:spPr>
      </p:pic>
      <p:sp>
        <p:nvSpPr>
          <p:cNvPr id="4" name="ZoneTexte 3">
            <a:extLst>
              <a:ext uri="{FF2B5EF4-FFF2-40B4-BE49-F238E27FC236}">
                <a16:creationId xmlns:a16="http://schemas.microsoft.com/office/drawing/2014/main" id="{E7420203-96EE-40CD-7AB0-59499D57558D}"/>
              </a:ext>
            </a:extLst>
          </p:cNvPr>
          <p:cNvSpPr txBox="1"/>
          <p:nvPr/>
        </p:nvSpPr>
        <p:spPr>
          <a:xfrm>
            <a:off x="175846" y="5943084"/>
            <a:ext cx="6127750" cy="369332"/>
          </a:xfrm>
          <a:prstGeom prst="rect">
            <a:avLst/>
          </a:prstGeom>
          <a:noFill/>
        </p:spPr>
        <p:txBody>
          <a:bodyPr wrap="square">
            <a:spAutoFit/>
          </a:bodyPr>
          <a:lstStyle/>
          <a:p>
            <a:pPr marL="0" indent="0">
              <a:buNone/>
            </a:pPr>
            <a:r>
              <a:rPr lang="fr-FR" sz="1800" i="1" dirty="0"/>
              <a:t>Source: </a:t>
            </a:r>
            <a:r>
              <a:rPr lang="en-US" i="1" dirty="0"/>
              <a:t>NASSI Ben, COHEN Stav, BITTON Ron</a:t>
            </a:r>
            <a:endParaRPr lang="fr-FR" i="1" dirty="0"/>
          </a:p>
        </p:txBody>
      </p:sp>
    </p:spTree>
    <p:extLst>
      <p:ext uri="{BB962C8B-B14F-4D97-AF65-F5344CB8AC3E}">
        <p14:creationId xmlns:p14="http://schemas.microsoft.com/office/powerpoint/2010/main" val="759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51B4-A813-4CDE-F3D7-99F1B5756E1C}"/>
              </a:ext>
            </a:extLst>
          </p:cNvPr>
          <p:cNvSpPr>
            <a:spLocks noGrp="1"/>
          </p:cNvSpPr>
          <p:nvPr>
            <p:ph type="title"/>
          </p:nvPr>
        </p:nvSpPr>
        <p:spPr>
          <a:xfrm>
            <a:off x="175847" y="12174"/>
            <a:ext cx="10334110" cy="1263497"/>
          </a:xfrm>
        </p:spPr>
        <p:txBody>
          <a:bodyPr>
            <a:normAutofit fontScale="90000"/>
          </a:bodyPr>
          <a:lstStyle/>
          <a:p>
            <a:r>
              <a:rPr lang="en-US" dirty="0"/>
              <a:t>Des </a:t>
            </a:r>
            <a:r>
              <a:rPr lang="en-US" dirty="0" err="1"/>
              <a:t>modèles</a:t>
            </a:r>
            <a:r>
              <a:rPr lang="en-US" dirty="0"/>
              <a:t> </a:t>
            </a:r>
            <a:r>
              <a:rPr lang="en-US" dirty="0" err="1"/>
              <a:t>d’IA</a:t>
            </a:r>
            <a:r>
              <a:rPr lang="en-US" dirty="0"/>
              <a:t> </a:t>
            </a:r>
            <a:r>
              <a:rPr lang="en-US" dirty="0" err="1"/>
              <a:t>malveillants</a:t>
            </a:r>
            <a:r>
              <a:rPr lang="en-US" dirty="0"/>
              <a:t> </a:t>
            </a:r>
            <a:r>
              <a:rPr lang="en-US" dirty="0" err="1"/>
              <a:t>peuvent</a:t>
            </a:r>
            <a:r>
              <a:rPr lang="en-US" dirty="0"/>
              <a:t> </a:t>
            </a:r>
            <a:r>
              <a:rPr lang="en-US" dirty="0" err="1"/>
              <a:t>également</a:t>
            </a:r>
            <a:r>
              <a:rPr lang="en-US" dirty="0"/>
              <a:t> </a:t>
            </a:r>
            <a:r>
              <a:rPr lang="en-US" dirty="0" err="1"/>
              <a:t>émerger</a:t>
            </a:r>
            <a:r>
              <a:rPr lang="en-US" dirty="0"/>
              <a:t>…</a:t>
            </a:r>
            <a:endParaRPr lang="fr-FR" dirty="0"/>
          </a:p>
        </p:txBody>
      </p:sp>
      <p:sp>
        <p:nvSpPr>
          <p:cNvPr id="3" name="Content Placeholder 2">
            <a:extLst>
              <a:ext uri="{FF2B5EF4-FFF2-40B4-BE49-F238E27FC236}">
                <a16:creationId xmlns:a16="http://schemas.microsoft.com/office/drawing/2014/main" id="{4A208C90-0121-210A-6994-60FEC970275F}"/>
              </a:ext>
            </a:extLst>
          </p:cNvPr>
          <p:cNvSpPr>
            <a:spLocks noGrp="1"/>
          </p:cNvSpPr>
          <p:nvPr>
            <p:ph idx="1"/>
          </p:nvPr>
        </p:nvSpPr>
        <p:spPr/>
        <p:txBody>
          <a:bodyPr/>
          <a:lstStyle/>
          <a:p>
            <a:r>
              <a:rPr lang="en-US" dirty="0" err="1"/>
              <a:t>Rencontrez</a:t>
            </a:r>
            <a:r>
              <a:rPr lang="en-US" dirty="0"/>
              <a:t> Morris II, le </a:t>
            </a:r>
            <a:r>
              <a:rPr lang="en-US" dirty="0" err="1"/>
              <a:t>successeur</a:t>
            </a:r>
            <a:r>
              <a:rPr lang="en-US" dirty="0"/>
              <a:t> IA de Morris, 1er </a:t>
            </a:r>
            <a:r>
              <a:rPr lang="en-US" dirty="0" err="1"/>
              <a:t>ver</a:t>
            </a:r>
            <a:r>
              <a:rPr lang="en-US" dirty="0"/>
              <a:t> </a:t>
            </a:r>
            <a:r>
              <a:rPr lang="en-US" dirty="0" err="1"/>
              <a:t>informatique</a:t>
            </a:r>
            <a:endParaRPr lang="fr-FR" dirty="0"/>
          </a:p>
        </p:txBody>
      </p:sp>
      <p:sp>
        <p:nvSpPr>
          <p:cNvPr id="4" name="ZoneTexte 3">
            <a:extLst>
              <a:ext uri="{FF2B5EF4-FFF2-40B4-BE49-F238E27FC236}">
                <a16:creationId xmlns:a16="http://schemas.microsoft.com/office/drawing/2014/main" id="{D6BF0B25-43E8-BCBD-F23F-128B6962E2D0}"/>
              </a:ext>
            </a:extLst>
          </p:cNvPr>
          <p:cNvSpPr txBox="1"/>
          <p:nvPr/>
        </p:nvSpPr>
        <p:spPr>
          <a:xfrm>
            <a:off x="121458" y="5358294"/>
            <a:ext cx="2072549" cy="923330"/>
          </a:xfrm>
          <a:prstGeom prst="rect">
            <a:avLst/>
          </a:prstGeom>
          <a:noFill/>
        </p:spPr>
        <p:txBody>
          <a:bodyPr wrap="square">
            <a:spAutoFit/>
          </a:bodyPr>
          <a:lstStyle/>
          <a:p>
            <a:pPr marL="0" indent="0" algn="ctr">
              <a:buNone/>
            </a:pPr>
            <a:r>
              <a:rPr lang="fr-FR" sz="1800" i="1" dirty="0"/>
              <a:t>Source: </a:t>
            </a:r>
            <a:r>
              <a:rPr lang="en-US" i="1" dirty="0"/>
              <a:t>NASSI Ben, COHEN Stav, BITTON Ron</a:t>
            </a:r>
            <a:endParaRPr lang="fr-FR" i="1" dirty="0"/>
          </a:p>
        </p:txBody>
      </p:sp>
      <p:pic>
        <p:nvPicPr>
          <p:cNvPr id="6" name="ComPromptMized Unleashing Zero-click Worms that Target GenAI-Powered Applications">
            <a:hlinkClick r:id="" action="ppaction://media"/>
            <a:extLst>
              <a:ext uri="{FF2B5EF4-FFF2-40B4-BE49-F238E27FC236}">
                <a16:creationId xmlns:a16="http://schemas.microsoft.com/office/drawing/2014/main" id="{2BF1E7A5-C59A-767D-EAD9-279D3ABF1115}"/>
              </a:ext>
            </a:extLst>
          </p:cNvPr>
          <p:cNvPicPr>
            <a:picLocks noChangeAspect="1"/>
          </p:cNvPicPr>
          <p:nvPr>
            <a:videoFile r:link="rId1"/>
            <p:extLst>
              <p:ext uri="{DAA4B4D4-6D71-4841-9C94-3DE7FCFB9230}">
                <p14:media xmlns:p14="http://schemas.microsoft.com/office/powerpoint/2010/main" r:embed="rId2">
                  <p14:trim st="112503" end="61421.2207"/>
                </p14:media>
              </p:ext>
            </p:extLst>
          </p:nvPr>
        </p:nvPicPr>
        <p:blipFill rotWithShape="1">
          <a:blip r:embed="rId5"/>
          <a:srcRect l="5314" t="7970" r="6143"/>
          <a:stretch/>
        </p:blipFill>
        <p:spPr>
          <a:xfrm>
            <a:off x="2194007" y="1844613"/>
            <a:ext cx="7743736" cy="4527396"/>
          </a:xfrm>
          <a:prstGeom prst="rect">
            <a:avLst/>
          </a:prstGeom>
        </p:spPr>
      </p:pic>
    </p:spTree>
    <p:extLst>
      <p:ext uri="{BB962C8B-B14F-4D97-AF65-F5344CB8AC3E}">
        <p14:creationId xmlns:p14="http://schemas.microsoft.com/office/powerpoint/2010/main" val="30980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8A86A8-461A-B95E-AE69-C80FBEE12C90}"/>
              </a:ext>
            </a:extLst>
          </p:cNvPr>
          <p:cNvSpPr>
            <a:spLocks noGrp="1"/>
          </p:cNvSpPr>
          <p:nvPr>
            <p:ph type="title"/>
          </p:nvPr>
        </p:nvSpPr>
        <p:spPr>
          <a:xfrm>
            <a:off x="187037" y="-4818"/>
            <a:ext cx="10450098" cy="1251727"/>
          </a:xfrm>
        </p:spPr>
        <p:txBody>
          <a:bodyPr>
            <a:normAutofit/>
          </a:bodyPr>
          <a:lstStyle/>
          <a:p>
            <a:r>
              <a:rPr lang="fr-FR" sz="3200" dirty="0"/>
              <a:t>… et peuvent aussi directement </a:t>
            </a:r>
            <a:br>
              <a:rPr lang="fr-FR" sz="3200" dirty="0"/>
            </a:br>
            <a:r>
              <a:rPr lang="fr-FR" sz="3200" dirty="0"/>
              <a:t>être utilisés (et vendus) par les cybercriminels</a:t>
            </a:r>
          </a:p>
        </p:txBody>
      </p:sp>
      <p:pic>
        <p:nvPicPr>
          <p:cNvPr id="2050" name="Picture 2" descr="WormGPT">
            <a:extLst>
              <a:ext uri="{FF2B5EF4-FFF2-40B4-BE49-F238E27FC236}">
                <a16:creationId xmlns:a16="http://schemas.microsoft.com/office/drawing/2014/main" id="{FC1EE3C2-46C3-A53D-544E-ED8B00714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 y="1352785"/>
            <a:ext cx="11931084" cy="6067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mGPT Created BEC Attack">
            <a:extLst>
              <a:ext uri="{FF2B5EF4-FFF2-40B4-BE49-F238E27FC236}">
                <a16:creationId xmlns:a16="http://schemas.microsoft.com/office/drawing/2014/main" id="{1FF8F63F-EA61-0F47-244A-2B31C6B99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313" y="2798456"/>
            <a:ext cx="11035835" cy="46218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51A4B15-9A95-C863-6026-2081023F24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83"/>
          <a:stretch/>
        </p:blipFill>
        <p:spPr bwMode="auto">
          <a:xfrm>
            <a:off x="5568991" y="3585440"/>
            <a:ext cx="6709535" cy="35615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15">
            <a:extLst>
              <a:ext uri="{FF2B5EF4-FFF2-40B4-BE49-F238E27FC236}">
                <a16:creationId xmlns:a16="http://schemas.microsoft.com/office/drawing/2014/main" id="{D6A8A76C-BD8F-EFD2-ADC4-D77674411AC1}"/>
              </a:ext>
            </a:extLst>
          </p:cNvPr>
          <p:cNvSpPr txBox="1">
            <a:spLocks/>
          </p:cNvSpPr>
          <p:nvPr/>
        </p:nvSpPr>
        <p:spPr>
          <a:xfrm>
            <a:off x="10637135" y="970744"/>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dirty="0"/>
              <a:t>Source </a:t>
            </a:r>
            <a:r>
              <a:rPr lang="fr-FR" sz="1600" i="1" dirty="0" err="1"/>
              <a:t>Slashnext</a:t>
            </a:r>
            <a:endParaRPr lang="fr-FR" i="1" dirty="0"/>
          </a:p>
        </p:txBody>
      </p:sp>
    </p:spTree>
    <p:extLst>
      <p:ext uri="{BB962C8B-B14F-4D97-AF65-F5344CB8AC3E}">
        <p14:creationId xmlns:p14="http://schemas.microsoft.com/office/powerpoint/2010/main" val="14157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59CD88A-C2DF-CCAE-F1A2-7E4BC9266C81}"/>
              </a:ext>
            </a:extLst>
          </p:cNvPr>
          <p:cNvSpPr>
            <a:spLocks noGrp="1"/>
          </p:cNvSpPr>
          <p:nvPr>
            <p:ph type="title"/>
          </p:nvPr>
        </p:nvSpPr>
        <p:spPr/>
        <p:txBody>
          <a:bodyPr>
            <a:normAutofit/>
          </a:bodyPr>
          <a:lstStyle/>
          <a:p>
            <a:r>
              <a:rPr lang="fr-FR" sz="3200" dirty="0"/>
              <a:t>Cela peut offrir plus de facilités pour une internationalisation accélérée des attaques</a:t>
            </a:r>
          </a:p>
        </p:txBody>
      </p:sp>
      <p:sp>
        <p:nvSpPr>
          <p:cNvPr id="6" name="Espace réservé du contenu 5">
            <a:extLst>
              <a:ext uri="{FF2B5EF4-FFF2-40B4-BE49-F238E27FC236}">
                <a16:creationId xmlns:a16="http://schemas.microsoft.com/office/drawing/2014/main" id="{F52C8D7C-828E-B1C8-B9F5-1728F946F3EE}"/>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pic>
        <p:nvPicPr>
          <p:cNvPr id="4" name="Image 3">
            <a:extLst>
              <a:ext uri="{FF2B5EF4-FFF2-40B4-BE49-F238E27FC236}">
                <a16:creationId xmlns:a16="http://schemas.microsoft.com/office/drawing/2014/main" id="{6D149EC1-9886-B633-4C81-2BCE6B0FEA0A}"/>
              </a:ext>
            </a:extLst>
          </p:cNvPr>
          <p:cNvPicPr>
            <a:picLocks noChangeAspect="1"/>
          </p:cNvPicPr>
          <p:nvPr/>
        </p:nvPicPr>
        <p:blipFill>
          <a:blip r:embed="rId3"/>
          <a:stretch>
            <a:fillRect/>
          </a:stretch>
        </p:blipFill>
        <p:spPr>
          <a:xfrm>
            <a:off x="5352004" y="4068107"/>
            <a:ext cx="5666667" cy="2419277"/>
          </a:xfrm>
          <a:prstGeom prst="rect">
            <a:avLst/>
          </a:prstGeom>
          <a:ln>
            <a:solidFill>
              <a:schemeClr val="tx1"/>
            </a:solidFill>
          </a:ln>
        </p:spPr>
      </p:pic>
      <p:pic>
        <p:nvPicPr>
          <p:cNvPr id="11" name="Image 10">
            <a:extLst>
              <a:ext uri="{FF2B5EF4-FFF2-40B4-BE49-F238E27FC236}">
                <a16:creationId xmlns:a16="http://schemas.microsoft.com/office/drawing/2014/main" id="{39B371B2-5E5F-C10B-BB01-0082511F6108}"/>
              </a:ext>
            </a:extLst>
          </p:cNvPr>
          <p:cNvPicPr>
            <a:picLocks noChangeAspect="1"/>
          </p:cNvPicPr>
          <p:nvPr/>
        </p:nvPicPr>
        <p:blipFill>
          <a:blip r:embed="rId4"/>
          <a:stretch>
            <a:fillRect/>
          </a:stretch>
        </p:blipFill>
        <p:spPr>
          <a:xfrm>
            <a:off x="310884" y="1389933"/>
            <a:ext cx="5137760" cy="4258277"/>
          </a:xfrm>
          <a:prstGeom prst="rect">
            <a:avLst/>
          </a:prstGeom>
          <a:ln>
            <a:solidFill>
              <a:schemeClr val="tx1"/>
            </a:solidFill>
          </a:ln>
        </p:spPr>
      </p:pic>
      <p:pic>
        <p:nvPicPr>
          <p:cNvPr id="13" name="Image 12">
            <a:extLst>
              <a:ext uri="{FF2B5EF4-FFF2-40B4-BE49-F238E27FC236}">
                <a16:creationId xmlns:a16="http://schemas.microsoft.com/office/drawing/2014/main" id="{3BCD8B3A-4EFE-C8C2-46DE-283A7B2FB083}"/>
              </a:ext>
            </a:extLst>
          </p:cNvPr>
          <p:cNvPicPr>
            <a:picLocks noChangeAspect="1"/>
          </p:cNvPicPr>
          <p:nvPr/>
        </p:nvPicPr>
        <p:blipFill>
          <a:blip r:embed="rId5"/>
          <a:stretch>
            <a:fillRect/>
          </a:stretch>
        </p:blipFill>
        <p:spPr>
          <a:xfrm>
            <a:off x="5154724" y="1517406"/>
            <a:ext cx="5509354" cy="1451888"/>
          </a:xfrm>
          <a:prstGeom prst="rect">
            <a:avLst/>
          </a:prstGeom>
          <a:ln>
            <a:solidFill>
              <a:schemeClr val="tx1"/>
            </a:solidFill>
          </a:ln>
        </p:spPr>
      </p:pic>
      <p:pic>
        <p:nvPicPr>
          <p:cNvPr id="9" name="Image 8">
            <a:extLst>
              <a:ext uri="{FF2B5EF4-FFF2-40B4-BE49-F238E27FC236}">
                <a16:creationId xmlns:a16="http://schemas.microsoft.com/office/drawing/2014/main" id="{8AA8A2B5-E1C1-D09A-6EE0-6494B2844CCC}"/>
              </a:ext>
            </a:extLst>
          </p:cNvPr>
          <p:cNvPicPr>
            <a:picLocks noChangeAspect="1"/>
          </p:cNvPicPr>
          <p:nvPr/>
        </p:nvPicPr>
        <p:blipFill>
          <a:blip r:embed="rId6"/>
          <a:stretch>
            <a:fillRect/>
          </a:stretch>
        </p:blipFill>
        <p:spPr>
          <a:xfrm>
            <a:off x="5777330" y="3105823"/>
            <a:ext cx="6001139" cy="1505662"/>
          </a:xfrm>
          <a:prstGeom prst="rect">
            <a:avLst/>
          </a:prstGeom>
          <a:ln>
            <a:solidFill>
              <a:schemeClr val="tx1"/>
            </a:solidFill>
          </a:ln>
        </p:spPr>
      </p:pic>
      <p:sp>
        <p:nvSpPr>
          <p:cNvPr id="14" name="Ellipse 13">
            <a:extLst>
              <a:ext uri="{FF2B5EF4-FFF2-40B4-BE49-F238E27FC236}">
                <a16:creationId xmlns:a16="http://schemas.microsoft.com/office/drawing/2014/main" id="{B782A621-1801-DA3B-8FD2-9ADFFCFDCA73}"/>
              </a:ext>
            </a:extLst>
          </p:cNvPr>
          <p:cNvSpPr/>
          <p:nvPr/>
        </p:nvSpPr>
        <p:spPr>
          <a:xfrm>
            <a:off x="5428328" y="3675290"/>
            <a:ext cx="6273817" cy="6182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9775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15744-C0D1-8786-F76D-2BEA22E3D624}"/>
              </a:ext>
            </a:extLst>
          </p:cNvPr>
          <p:cNvSpPr>
            <a:spLocks noGrp="1"/>
          </p:cNvSpPr>
          <p:nvPr>
            <p:ph type="title"/>
          </p:nvPr>
        </p:nvSpPr>
        <p:spPr/>
        <p:txBody>
          <a:bodyPr>
            <a:normAutofit fontScale="90000"/>
          </a:bodyPr>
          <a:lstStyle/>
          <a:p>
            <a:r>
              <a:rPr lang="fr-FR" dirty="0"/>
              <a:t>Sans oublier la prolifération des </a:t>
            </a:r>
            <a:r>
              <a:rPr lang="fr-FR" dirty="0" err="1"/>
              <a:t>deepfakes</a:t>
            </a:r>
            <a:r>
              <a:rPr lang="fr-FR" dirty="0"/>
              <a:t> très réalistes, parfois humoristiques…</a:t>
            </a:r>
          </a:p>
        </p:txBody>
      </p:sp>
      <p:pic>
        <p:nvPicPr>
          <p:cNvPr id="9" name="Image 8" descr="Une image contenant habits, veste, manteau, personne&#10;&#10;Description générée automatiquement">
            <a:extLst>
              <a:ext uri="{FF2B5EF4-FFF2-40B4-BE49-F238E27FC236}">
                <a16:creationId xmlns:a16="http://schemas.microsoft.com/office/drawing/2014/main" id="{E6A73C73-F1FE-A014-6FE7-2E2EABC34FEE}"/>
              </a:ext>
            </a:extLst>
          </p:cNvPr>
          <p:cNvPicPr>
            <a:picLocks noChangeAspect="1"/>
          </p:cNvPicPr>
          <p:nvPr/>
        </p:nvPicPr>
        <p:blipFill rotWithShape="1">
          <a:blip r:embed="rId2"/>
          <a:srcRect r="50468"/>
          <a:stretch/>
        </p:blipFill>
        <p:spPr>
          <a:xfrm>
            <a:off x="904058" y="1616889"/>
            <a:ext cx="2700038" cy="4088344"/>
          </a:xfrm>
          <a:prstGeom prst="rect">
            <a:avLst/>
          </a:prstGeom>
        </p:spPr>
      </p:pic>
      <p:pic>
        <p:nvPicPr>
          <p:cNvPr id="7" name="Image 6" descr="Une image contenant personne, habits, plein air, Visage humain&#10;&#10;Description générée automatiquement">
            <a:extLst>
              <a:ext uri="{FF2B5EF4-FFF2-40B4-BE49-F238E27FC236}">
                <a16:creationId xmlns:a16="http://schemas.microsoft.com/office/drawing/2014/main" id="{5E67F37F-81D0-FBAD-21A3-F680049A9BEA}"/>
              </a:ext>
            </a:extLst>
          </p:cNvPr>
          <p:cNvPicPr>
            <a:picLocks noChangeAspect="1"/>
          </p:cNvPicPr>
          <p:nvPr/>
        </p:nvPicPr>
        <p:blipFill>
          <a:blip r:embed="rId3"/>
          <a:stretch>
            <a:fillRect/>
          </a:stretch>
        </p:blipFill>
        <p:spPr>
          <a:xfrm>
            <a:off x="3812802" y="1822704"/>
            <a:ext cx="3676714" cy="3676714"/>
          </a:xfrm>
          <a:prstGeom prst="rect">
            <a:avLst/>
          </a:prstGeom>
        </p:spPr>
      </p:pic>
      <p:pic>
        <p:nvPicPr>
          <p:cNvPr id="5" name="Image 4" descr="Une image contenant intérieur, personne, costume, habits&#10;&#10;Description générée automatiquement">
            <a:extLst>
              <a:ext uri="{FF2B5EF4-FFF2-40B4-BE49-F238E27FC236}">
                <a16:creationId xmlns:a16="http://schemas.microsoft.com/office/drawing/2014/main" id="{C886951B-3E36-4D13-F5D8-D5118A69FA46}"/>
              </a:ext>
            </a:extLst>
          </p:cNvPr>
          <p:cNvPicPr>
            <a:picLocks noChangeAspect="1"/>
          </p:cNvPicPr>
          <p:nvPr/>
        </p:nvPicPr>
        <p:blipFill>
          <a:blip r:embed="rId4"/>
          <a:stretch>
            <a:fillRect/>
          </a:stretch>
        </p:blipFill>
        <p:spPr>
          <a:xfrm>
            <a:off x="7698223" y="1767287"/>
            <a:ext cx="3787550" cy="3787548"/>
          </a:xfrm>
          <a:prstGeom prst="rect">
            <a:avLst/>
          </a:prstGeom>
        </p:spPr>
      </p:pic>
    </p:spTree>
    <p:extLst>
      <p:ext uri="{BB962C8B-B14F-4D97-AF65-F5344CB8AC3E}">
        <p14:creationId xmlns:p14="http://schemas.microsoft.com/office/powerpoint/2010/main" val="413299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15744-C0D1-8786-F76D-2BEA22E3D624}"/>
              </a:ext>
            </a:extLst>
          </p:cNvPr>
          <p:cNvSpPr>
            <a:spLocks noGrp="1"/>
          </p:cNvSpPr>
          <p:nvPr>
            <p:ph type="title"/>
          </p:nvPr>
        </p:nvSpPr>
        <p:spPr/>
        <p:txBody>
          <a:bodyPr/>
          <a:lstStyle/>
          <a:p>
            <a:r>
              <a:rPr lang="en-US" dirty="0"/>
              <a:t>… </a:t>
            </a:r>
            <a:r>
              <a:rPr lang="en-US" dirty="0" err="1"/>
              <a:t>mais</a:t>
            </a:r>
            <a:r>
              <a:rPr lang="en-US" dirty="0"/>
              <a:t> </a:t>
            </a:r>
            <a:r>
              <a:rPr lang="en-US" dirty="0" err="1"/>
              <a:t>aussi</a:t>
            </a:r>
            <a:r>
              <a:rPr lang="en-US" dirty="0"/>
              <a:t> </a:t>
            </a:r>
            <a:r>
              <a:rPr lang="en-US" dirty="0" err="1"/>
              <a:t>complètement</a:t>
            </a:r>
            <a:r>
              <a:rPr lang="en-US" dirty="0"/>
              <a:t> </a:t>
            </a:r>
            <a:r>
              <a:rPr lang="en-US" dirty="0" err="1"/>
              <a:t>illégaux</a:t>
            </a:r>
            <a:r>
              <a:rPr lang="en-US" dirty="0"/>
              <a:t>…</a:t>
            </a:r>
            <a:endParaRPr lang="fr-FR" dirty="0"/>
          </a:p>
        </p:txBody>
      </p:sp>
      <p:pic>
        <p:nvPicPr>
          <p:cNvPr id="5" name="Espace réservé du contenu 4">
            <a:extLst>
              <a:ext uri="{FF2B5EF4-FFF2-40B4-BE49-F238E27FC236}">
                <a16:creationId xmlns:a16="http://schemas.microsoft.com/office/drawing/2014/main" id="{8CBFC877-F757-3C1C-6DEA-EA0C89DED84F}"/>
              </a:ext>
            </a:extLst>
          </p:cNvPr>
          <p:cNvPicPr>
            <a:picLocks noGrp="1" noChangeAspect="1"/>
          </p:cNvPicPr>
          <p:nvPr>
            <p:ph idx="1"/>
          </p:nvPr>
        </p:nvPicPr>
        <p:blipFill>
          <a:blip r:embed="rId3"/>
          <a:stretch>
            <a:fillRect/>
          </a:stretch>
        </p:blipFill>
        <p:spPr>
          <a:xfrm>
            <a:off x="4273261" y="2929539"/>
            <a:ext cx="7059010" cy="962159"/>
          </a:xfrm>
        </p:spPr>
      </p:pic>
      <p:pic>
        <p:nvPicPr>
          <p:cNvPr id="9" name="Image 8">
            <a:extLst>
              <a:ext uri="{FF2B5EF4-FFF2-40B4-BE49-F238E27FC236}">
                <a16:creationId xmlns:a16="http://schemas.microsoft.com/office/drawing/2014/main" id="{15EF12A9-70FA-12B5-962E-06807C8031F7}"/>
              </a:ext>
            </a:extLst>
          </p:cNvPr>
          <p:cNvPicPr>
            <a:picLocks noChangeAspect="1"/>
          </p:cNvPicPr>
          <p:nvPr/>
        </p:nvPicPr>
        <p:blipFill>
          <a:blip r:embed="rId4"/>
          <a:stretch>
            <a:fillRect/>
          </a:stretch>
        </p:blipFill>
        <p:spPr>
          <a:xfrm>
            <a:off x="4149436" y="2357173"/>
            <a:ext cx="1724025" cy="590550"/>
          </a:xfrm>
          <a:prstGeom prst="rect">
            <a:avLst/>
          </a:prstGeom>
        </p:spPr>
      </p:pic>
      <p:grpSp>
        <p:nvGrpSpPr>
          <p:cNvPr id="21" name="Groupe 20">
            <a:extLst>
              <a:ext uri="{FF2B5EF4-FFF2-40B4-BE49-F238E27FC236}">
                <a16:creationId xmlns:a16="http://schemas.microsoft.com/office/drawing/2014/main" id="{A83D9C85-B1E4-332D-B143-F37965BF74FC}"/>
              </a:ext>
            </a:extLst>
          </p:cNvPr>
          <p:cNvGrpSpPr/>
          <p:nvPr/>
        </p:nvGrpSpPr>
        <p:grpSpPr>
          <a:xfrm>
            <a:off x="750277" y="4339259"/>
            <a:ext cx="7323768" cy="1064235"/>
            <a:chOff x="750277" y="3071076"/>
            <a:chExt cx="7323768" cy="1064235"/>
          </a:xfrm>
        </p:grpSpPr>
        <p:pic>
          <p:nvPicPr>
            <p:cNvPr id="11" name="Image 10">
              <a:extLst>
                <a:ext uri="{FF2B5EF4-FFF2-40B4-BE49-F238E27FC236}">
                  <a16:creationId xmlns:a16="http://schemas.microsoft.com/office/drawing/2014/main" id="{411DFC86-2173-B9C9-8413-DB52B099A959}"/>
                </a:ext>
              </a:extLst>
            </p:cNvPr>
            <p:cNvPicPr>
              <a:picLocks noChangeAspect="1"/>
            </p:cNvPicPr>
            <p:nvPr/>
          </p:nvPicPr>
          <p:blipFill>
            <a:blip r:embed="rId5"/>
            <a:stretch>
              <a:fillRect/>
            </a:stretch>
          </p:blipFill>
          <p:spPr>
            <a:xfrm>
              <a:off x="750277" y="3071076"/>
              <a:ext cx="7323768" cy="1064235"/>
            </a:xfrm>
            <a:prstGeom prst="rect">
              <a:avLst/>
            </a:prstGeom>
          </p:spPr>
        </p:pic>
        <p:cxnSp>
          <p:nvCxnSpPr>
            <p:cNvPr id="15" name="Connecteur droit 14">
              <a:extLst>
                <a:ext uri="{FF2B5EF4-FFF2-40B4-BE49-F238E27FC236}">
                  <a16:creationId xmlns:a16="http://schemas.microsoft.com/office/drawing/2014/main" id="{4C3B0FD7-19AD-5045-9F39-DEB0CA1FD165}"/>
                </a:ext>
              </a:extLst>
            </p:cNvPr>
            <p:cNvCxnSpPr/>
            <p:nvPr/>
          </p:nvCxnSpPr>
          <p:spPr>
            <a:xfrm>
              <a:off x="5509846" y="3393831"/>
              <a:ext cx="16529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64A5876-9C25-50BE-560D-8F7845D2142A}"/>
                </a:ext>
              </a:extLst>
            </p:cNvPr>
            <p:cNvCxnSpPr>
              <a:cxnSpLocks/>
            </p:cNvCxnSpPr>
            <p:nvPr/>
          </p:nvCxnSpPr>
          <p:spPr>
            <a:xfrm>
              <a:off x="2836984" y="3710354"/>
              <a:ext cx="46071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8AB42415-668B-D045-E577-C143AF2C6EE2}"/>
                </a:ext>
              </a:extLst>
            </p:cNvPr>
            <p:cNvCxnSpPr>
              <a:cxnSpLocks/>
            </p:cNvCxnSpPr>
            <p:nvPr/>
          </p:nvCxnSpPr>
          <p:spPr>
            <a:xfrm>
              <a:off x="750277" y="4038600"/>
              <a:ext cx="9495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 name="Image 18">
            <a:extLst>
              <a:ext uri="{FF2B5EF4-FFF2-40B4-BE49-F238E27FC236}">
                <a16:creationId xmlns:a16="http://schemas.microsoft.com/office/drawing/2014/main" id="{EA5E1248-7AB1-BFBE-4046-A64FBBE75008}"/>
              </a:ext>
            </a:extLst>
          </p:cNvPr>
          <p:cNvPicPr>
            <a:picLocks noChangeAspect="1"/>
          </p:cNvPicPr>
          <p:nvPr/>
        </p:nvPicPr>
        <p:blipFill>
          <a:blip r:embed="rId6"/>
          <a:stretch>
            <a:fillRect/>
          </a:stretch>
        </p:blipFill>
        <p:spPr>
          <a:xfrm>
            <a:off x="750277" y="1387320"/>
            <a:ext cx="9917180" cy="695505"/>
          </a:xfrm>
          <a:prstGeom prst="rect">
            <a:avLst/>
          </a:prstGeom>
        </p:spPr>
      </p:pic>
    </p:spTree>
    <p:extLst>
      <p:ext uri="{BB962C8B-B14F-4D97-AF65-F5344CB8AC3E}">
        <p14:creationId xmlns:p14="http://schemas.microsoft.com/office/powerpoint/2010/main" val="303970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466FA185-16B9-D4E8-9208-8F2A419AD1E9}"/>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a:stretch/>
        </p:blipFill>
        <p:spPr>
          <a:xfrm>
            <a:off x="-14516" y="0"/>
            <a:ext cx="12206515" cy="6858000"/>
          </a:xfrm>
          <a:prstGeom prst="rect">
            <a:avLst/>
          </a:prstGeom>
        </p:spPr>
      </p:pic>
      <p:sp>
        <p:nvSpPr>
          <p:cNvPr id="23" name="Rectangle 22">
            <a:extLst>
              <a:ext uri="{FF2B5EF4-FFF2-40B4-BE49-F238E27FC236}">
                <a16:creationId xmlns:a16="http://schemas.microsoft.com/office/drawing/2014/main" id="{3E325855-C99D-7BD5-314E-5B53566FF67C}"/>
              </a:ext>
            </a:extLst>
          </p:cNvPr>
          <p:cNvSpPr/>
          <p:nvPr/>
        </p:nvSpPr>
        <p:spPr>
          <a:xfrm rot="16200000">
            <a:off x="2667000" y="-2667001"/>
            <a:ext cx="6858001" cy="12192001"/>
          </a:xfrm>
          <a:prstGeom prst="rect">
            <a:avLst/>
          </a:prstGeom>
          <a:gradFill>
            <a:gsLst>
              <a:gs pos="19000">
                <a:schemeClr val="bg2">
                  <a:alpha val="79000"/>
                </a:schemeClr>
              </a:gs>
              <a:gs pos="41000">
                <a:schemeClr val="bg2">
                  <a:alpha val="82000"/>
                </a:schemeClr>
              </a:gs>
              <a:gs pos="59000">
                <a:schemeClr val="bg2">
                  <a:alpha val="80000"/>
                </a:schemeClr>
              </a:gs>
              <a:gs pos="88000">
                <a:schemeClr val="bg2">
                  <a:alpha val="7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sp>
        <p:nvSpPr>
          <p:cNvPr id="20" name="Rectangle 19">
            <a:extLst>
              <a:ext uri="{FF2B5EF4-FFF2-40B4-BE49-F238E27FC236}">
                <a16:creationId xmlns:a16="http://schemas.microsoft.com/office/drawing/2014/main" id="{B04B4ECD-633C-242E-7406-117DB2BF9975}"/>
              </a:ext>
            </a:extLst>
          </p:cNvPr>
          <p:cNvSpPr/>
          <p:nvPr/>
        </p:nvSpPr>
        <p:spPr>
          <a:xfrm>
            <a:off x="-7258" y="0"/>
            <a:ext cx="12206515" cy="6858000"/>
          </a:xfrm>
          <a:prstGeom prst="rect">
            <a:avLst/>
          </a:prstGeom>
          <a:gradFill>
            <a:gsLst>
              <a:gs pos="1000">
                <a:srgbClr val="00E6B9">
                  <a:alpha val="26000"/>
                </a:srgbClr>
              </a:gs>
              <a:gs pos="57000">
                <a:schemeClr val="bg2">
                  <a:alpha val="0"/>
                </a:schemeClr>
              </a:gs>
              <a:gs pos="100000">
                <a:srgbClr val="00E6B9">
                  <a:alpha val="3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grpSp>
        <p:nvGrpSpPr>
          <p:cNvPr id="67" name="Groupe 66"/>
          <p:cNvGrpSpPr/>
          <p:nvPr/>
        </p:nvGrpSpPr>
        <p:grpSpPr>
          <a:xfrm>
            <a:off x="1407053" y="3713624"/>
            <a:ext cx="2594306" cy="623175"/>
            <a:chOff x="475306" y="2307680"/>
            <a:chExt cx="3600400" cy="576064"/>
          </a:xfrm>
        </p:grpSpPr>
        <p:sp>
          <p:nvSpPr>
            <p:cNvPr id="2" name="Flèche : droite 1"/>
            <p:cNvSpPr/>
            <p:nvPr/>
          </p:nvSpPr>
          <p:spPr>
            <a:xfrm>
              <a:off x="475306" y="2307680"/>
              <a:ext cx="3600400" cy="576064"/>
            </a:xfrm>
            <a:prstGeom prst="rightArrow">
              <a:avLst/>
            </a:prstGeom>
            <a:solidFill>
              <a:schemeClr val="accent6">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FFFFFF"/>
                </a:solidFill>
                <a:effectLst/>
                <a:uLnTx/>
                <a:uFillTx/>
                <a:latin typeface="Tahoma"/>
                <a:ea typeface="+mn-ea"/>
                <a:cs typeface="+mn-cs"/>
              </a:endParaRPr>
            </a:p>
          </p:txBody>
        </p:sp>
        <p:sp>
          <p:nvSpPr>
            <p:cNvPr id="65" name="Rectangle 64"/>
            <p:cNvSpPr/>
            <p:nvPr/>
          </p:nvSpPr>
          <p:spPr>
            <a:xfrm>
              <a:off x="1576273" y="2460780"/>
              <a:ext cx="1109585" cy="256058"/>
            </a:xfrm>
            <a:prstGeom prst="rect">
              <a:avLst/>
            </a:prstGeom>
            <a:solidFill>
              <a:schemeClr val="accent6">
                <a:lumMod val="10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dirty="0">
                  <a:ln>
                    <a:noFill/>
                  </a:ln>
                  <a:solidFill>
                    <a:srgbClr val="FFFFFF"/>
                  </a:solidFill>
                  <a:effectLst/>
                  <a:uLnTx/>
                  <a:uFillTx/>
                  <a:latin typeface="Tahoma"/>
                  <a:ea typeface="+mn-ea"/>
                  <a:cs typeface="+mn-cs"/>
                </a:rPr>
                <a:t>INPUTS</a:t>
              </a:r>
            </a:p>
          </p:txBody>
        </p:sp>
      </p:grpSp>
      <p:grpSp>
        <p:nvGrpSpPr>
          <p:cNvPr id="68" name="Groupe 67"/>
          <p:cNvGrpSpPr/>
          <p:nvPr/>
        </p:nvGrpSpPr>
        <p:grpSpPr>
          <a:xfrm>
            <a:off x="8204345" y="4503258"/>
            <a:ext cx="2400299" cy="576064"/>
            <a:chOff x="8038165" y="3876671"/>
            <a:chExt cx="2400299" cy="576064"/>
          </a:xfrm>
        </p:grpSpPr>
        <p:sp>
          <p:nvSpPr>
            <p:cNvPr id="9" name="Flèche : droite 8"/>
            <p:cNvSpPr/>
            <p:nvPr/>
          </p:nvSpPr>
          <p:spPr>
            <a:xfrm>
              <a:off x="8038165" y="3876671"/>
              <a:ext cx="2400299" cy="576064"/>
            </a:xfrm>
            <a:prstGeom prst="rightArrow">
              <a:avLst/>
            </a:prstGeom>
            <a:solidFill>
              <a:schemeClr val="accent6">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sp>
          <p:nvSpPr>
            <p:cNvPr id="66" name="Rectangle 65"/>
            <p:cNvSpPr/>
            <p:nvPr/>
          </p:nvSpPr>
          <p:spPr>
            <a:xfrm>
              <a:off x="8633740" y="4033003"/>
              <a:ext cx="1109585" cy="276999"/>
            </a:xfrm>
            <a:prstGeom prst="rect">
              <a:avLst/>
            </a:prstGeom>
            <a:solidFill>
              <a:schemeClr val="accent6">
                <a:lumMod val="10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dirty="0">
                  <a:ln>
                    <a:noFill/>
                  </a:ln>
                  <a:solidFill>
                    <a:srgbClr val="FFFFFF"/>
                  </a:solidFill>
                  <a:effectLst/>
                  <a:uLnTx/>
                  <a:uFillTx/>
                  <a:latin typeface="Tahoma"/>
                  <a:ea typeface="+mn-ea"/>
                  <a:cs typeface="+mn-cs"/>
                </a:rPr>
                <a:t>OUTPUTS</a:t>
              </a:r>
            </a:p>
          </p:txBody>
        </p:sp>
      </p:grpSp>
      <p:grpSp>
        <p:nvGrpSpPr>
          <p:cNvPr id="32" name="Groupe 31">
            <a:extLst>
              <a:ext uri="{FF2B5EF4-FFF2-40B4-BE49-F238E27FC236}">
                <a16:creationId xmlns:a16="http://schemas.microsoft.com/office/drawing/2014/main" id="{3E32BE38-21F0-A318-4FFB-97B8C501BE7B}"/>
              </a:ext>
            </a:extLst>
          </p:cNvPr>
          <p:cNvGrpSpPr/>
          <p:nvPr/>
        </p:nvGrpSpPr>
        <p:grpSpPr>
          <a:xfrm>
            <a:off x="2089120" y="1671810"/>
            <a:ext cx="870624" cy="1009924"/>
            <a:chOff x="3022986" y="1880176"/>
            <a:chExt cx="870624" cy="1009924"/>
          </a:xfrm>
        </p:grpSpPr>
        <p:pic>
          <p:nvPicPr>
            <p:cNvPr id="25" name="Graphique 24" descr="Drame contour">
              <a:extLst>
                <a:ext uri="{FF2B5EF4-FFF2-40B4-BE49-F238E27FC236}">
                  <a16:creationId xmlns:a16="http://schemas.microsoft.com/office/drawing/2014/main" id="{6510540E-1999-BD40-B0E8-3405F8BCD6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30405" y="2054190"/>
              <a:ext cx="648299" cy="648299"/>
            </a:xfrm>
            <a:prstGeom prst="rect">
              <a:avLst/>
            </a:prstGeom>
          </p:spPr>
        </p:pic>
        <p:sp>
          <p:nvSpPr>
            <p:cNvPr id="31" name="Hexagon 16">
              <a:extLst>
                <a:ext uri="{FF2B5EF4-FFF2-40B4-BE49-F238E27FC236}">
                  <a16:creationId xmlns:a16="http://schemas.microsoft.com/office/drawing/2014/main" id="{C9D50F87-5F12-07E2-EFC5-2F24482BDE85}"/>
                </a:ext>
              </a:extLst>
            </p:cNvPr>
            <p:cNvSpPr/>
            <p:nvPr/>
          </p:nvSpPr>
          <p:spPr>
            <a:xfrm rot="5400000">
              <a:off x="2953336" y="1949826"/>
              <a:ext cx="1009924" cy="870624"/>
            </a:xfrm>
            <a:prstGeom prst="hexagon">
              <a:avLst/>
            </a:prstGeom>
            <a:gradFill>
              <a:gsLst>
                <a:gs pos="24000">
                  <a:schemeClr val="bg1">
                    <a:alpha val="0"/>
                  </a:schemeClr>
                </a:gs>
                <a:gs pos="85000">
                  <a:schemeClr val="bg1">
                    <a:alpha val="33000"/>
                  </a:schemeClr>
                </a:gs>
              </a:gsLst>
              <a:lin ang="14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grpSp>
      <p:grpSp>
        <p:nvGrpSpPr>
          <p:cNvPr id="54" name="Groupe 53">
            <a:extLst>
              <a:ext uri="{FF2B5EF4-FFF2-40B4-BE49-F238E27FC236}">
                <a16:creationId xmlns:a16="http://schemas.microsoft.com/office/drawing/2014/main" id="{89C3A52D-B68C-B5D9-F33D-8571C97B1AA4}"/>
              </a:ext>
            </a:extLst>
          </p:cNvPr>
          <p:cNvGrpSpPr/>
          <p:nvPr/>
        </p:nvGrpSpPr>
        <p:grpSpPr>
          <a:xfrm>
            <a:off x="1490720" y="2637468"/>
            <a:ext cx="870624" cy="1009924"/>
            <a:chOff x="1765560" y="4729792"/>
            <a:chExt cx="870624" cy="1009924"/>
          </a:xfrm>
        </p:grpSpPr>
        <p:pic>
          <p:nvPicPr>
            <p:cNvPr id="27" name="Graphique 26" descr="Porte-bloc contour">
              <a:extLst>
                <a:ext uri="{FF2B5EF4-FFF2-40B4-BE49-F238E27FC236}">
                  <a16:creationId xmlns:a16="http://schemas.microsoft.com/office/drawing/2014/main" id="{E42C112C-B1B7-92CE-060E-2D2E2700CF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2718" y="4889422"/>
              <a:ext cx="674893" cy="674893"/>
            </a:xfrm>
            <a:prstGeom prst="rect">
              <a:avLst/>
            </a:prstGeom>
          </p:spPr>
        </p:pic>
        <p:sp>
          <p:nvSpPr>
            <p:cNvPr id="52" name="Hexagon 16">
              <a:extLst>
                <a:ext uri="{FF2B5EF4-FFF2-40B4-BE49-F238E27FC236}">
                  <a16:creationId xmlns:a16="http://schemas.microsoft.com/office/drawing/2014/main" id="{AAC681FE-CC8D-5678-D9AF-EA27C0A67058}"/>
                </a:ext>
              </a:extLst>
            </p:cNvPr>
            <p:cNvSpPr/>
            <p:nvPr/>
          </p:nvSpPr>
          <p:spPr>
            <a:xfrm rot="5400000">
              <a:off x="1695910" y="4799442"/>
              <a:ext cx="1009924" cy="870624"/>
            </a:xfrm>
            <a:prstGeom prst="hexagon">
              <a:avLst/>
            </a:prstGeom>
            <a:gradFill>
              <a:gsLst>
                <a:gs pos="24000">
                  <a:schemeClr val="bg1">
                    <a:alpha val="0"/>
                  </a:schemeClr>
                </a:gs>
                <a:gs pos="85000">
                  <a:schemeClr val="bg1">
                    <a:alpha val="33000"/>
                  </a:schemeClr>
                </a:gs>
              </a:gsLst>
              <a:lin ang="14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grpSp>
      <p:grpSp>
        <p:nvGrpSpPr>
          <p:cNvPr id="63" name="Groupe 62">
            <a:extLst>
              <a:ext uri="{FF2B5EF4-FFF2-40B4-BE49-F238E27FC236}">
                <a16:creationId xmlns:a16="http://schemas.microsoft.com/office/drawing/2014/main" id="{F7701697-ABA8-C674-8865-51BC19444FDF}"/>
              </a:ext>
            </a:extLst>
          </p:cNvPr>
          <p:cNvGrpSpPr/>
          <p:nvPr/>
        </p:nvGrpSpPr>
        <p:grpSpPr>
          <a:xfrm>
            <a:off x="2687520" y="2637468"/>
            <a:ext cx="870624" cy="1009924"/>
            <a:chOff x="479376" y="5351622"/>
            <a:chExt cx="870624" cy="1009924"/>
          </a:xfrm>
        </p:grpSpPr>
        <p:pic>
          <p:nvPicPr>
            <p:cNvPr id="30" name="Graphique 29" descr="Appareil photo contour">
              <a:extLst>
                <a:ext uri="{FF2B5EF4-FFF2-40B4-BE49-F238E27FC236}">
                  <a16:creationId xmlns:a16="http://schemas.microsoft.com/office/drawing/2014/main" id="{4F1CEA45-313B-7943-CB36-42A57476CF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3547" y="5516218"/>
              <a:ext cx="602640" cy="602640"/>
            </a:xfrm>
            <a:prstGeom prst="rect">
              <a:avLst/>
            </a:prstGeom>
          </p:spPr>
        </p:pic>
        <p:sp>
          <p:nvSpPr>
            <p:cNvPr id="62" name="Hexagon 16">
              <a:extLst>
                <a:ext uri="{FF2B5EF4-FFF2-40B4-BE49-F238E27FC236}">
                  <a16:creationId xmlns:a16="http://schemas.microsoft.com/office/drawing/2014/main" id="{797FB5EC-A0D9-6DB7-2508-D252B069B48C}"/>
                </a:ext>
              </a:extLst>
            </p:cNvPr>
            <p:cNvSpPr/>
            <p:nvPr/>
          </p:nvSpPr>
          <p:spPr>
            <a:xfrm rot="5400000">
              <a:off x="409726" y="5421272"/>
              <a:ext cx="1009924" cy="870624"/>
            </a:xfrm>
            <a:prstGeom prst="hexagon">
              <a:avLst/>
            </a:prstGeom>
            <a:gradFill>
              <a:gsLst>
                <a:gs pos="24000">
                  <a:schemeClr val="bg1">
                    <a:alpha val="0"/>
                  </a:schemeClr>
                </a:gs>
                <a:gs pos="85000">
                  <a:schemeClr val="bg1">
                    <a:alpha val="33000"/>
                  </a:schemeClr>
                </a:gs>
              </a:gsLst>
              <a:lin ang="14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grpSp>
      <p:grpSp>
        <p:nvGrpSpPr>
          <p:cNvPr id="85" name="Groupe 84">
            <a:extLst>
              <a:ext uri="{FF2B5EF4-FFF2-40B4-BE49-F238E27FC236}">
                <a16:creationId xmlns:a16="http://schemas.microsoft.com/office/drawing/2014/main" id="{7A257BA3-D407-376F-8F76-E1711C28AB00}"/>
              </a:ext>
            </a:extLst>
          </p:cNvPr>
          <p:cNvGrpSpPr/>
          <p:nvPr/>
        </p:nvGrpSpPr>
        <p:grpSpPr>
          <a:xfrm>
            <a:off x="4054001" y="1756065"/>
            <a:ext cx="3963767" cy="4246359"/>
            <a:chOff x="4106649" y="1760608"/>
            <a:chExt cx="3963767" cy="4246359"/>
          </a:xfrm>
        </p:grpSpPr>
        <p:sp>
          <p:nvSpPr>
            <p:cNvPr id="8" name="Rectangle : avec coins rognés en diagonale 7">
              <a:extLst>
                <a:ext uri="{FF2B5EF4-FFF2-40B4-BE49-F238E27FC236}">
                  <a16:creationId xmlns:a16="http://schemas.microsoft.com/office/drawing/2014/main" id="{D8074454-F105-897A-8E9F-6C7ED08A54D2}"/>
                </a:ext>
              </a:extLst>
            </p:cNvPr>
            <p:cNvSpPr/>
            <p:nvPr/>
          </p:nvSpPr>
          <p:spPr>
            <a:xfrm>
              <a:off x="4128619" y="1760608"/>
              <a:ext cx="3941797" cy="4246359"/>
            </a:xfrm>
            <a:prstGeom prst="snip2DiagRect">
              <a:avLst/>
            </a:prstGeom>
            <a:gradFill flip="none" rotWithShape="1">
              <a:gsLst>
                <a:gs pos="0">
                  <a:schemeClr val="accent2">
                    <a:lumMod val="5000"/>
                    <a:lumOff val="95000"/>
                    <a:alpha val="40000"/>
                  </a:schemeClr>
                </a:gs>
                <a:gs pos="74000">
                  <a:schemeClr val="accent2">
                    <a:lumMod val="45000"/>
                    <a:lumOff val="55000"/>
                    <a:alpha val="35000"/>
                  </a:schemeClr>
                </a:gs>
                <a:gs pos="100000">
                  <a:schemeClr val="accent2">
                    <a:lumMod val="30000"/>
                    <a:lumOff val="70000"/>
                  </a:schemeClr>
                </a:gs>
              </a:gsLst>
              <a:lin ang="5400000" scaled="1"/>
              <a:tileRect/>
            </a:gradFill>
            <a:ln w="12700" cap="flat" cmpd="sng" algn="ctr">
              <a:solidFill>
                <a:schemeClr val="bg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sp>
          <p:nvSpPr>
            <p:cNvPr id="21" name="Freeform 6"/>
            <p:cNvSpPr>
              <a:spLocks noEditPoints="1"/>
            </p:cNvSpPr>
            <p:nvPr/>
          </p:nvSpPr>
          <p:spPr bwMode="auto">
            <a:xfrm>
              <a:off x="4354131" y="2053374"/>
              <a:ext cx="1773019" cy="1770638"/>
            </a:xfrm>
            <a:custGeom>
              <a:avLst/>
              <a:gdLst>
                <a:gd name="T0" fmla="*/ 25 w 314"/>
                <a:gd name="T1" fmla="*/ 150 h 314"/>
                <a:gd name="T2" fmla="*/ 12 w 314"/>
                <a:gd name="T3" fmla="*/ 138 h 314"/>
                <a:gd name="T4" fmla="*/ 28 w 314"/>
                <a:gd name="T5" fmla="*/ 124 h 314"/>
                <a:gd name="T6" fmla="*/ 26 w 314"/>
                <a:gd name="T7" fmla="*/ 109 h 314"/>
                <a:gd name="T8" fmla="*/ 39 w 314"/>
                <a:gd name="T9" fmla="*/ 95 h 314"/>
                <a:gd name="T10" fmla="*/ 41 w 314"/>
                <a:gd name="T11" fmla="*/ 80 h 314"/>
                <a:gd name="T12" fmla="*/ 56 w 314"/>
                <a:gd name="T13" fmla="*/ 70 h 314"/>
                <a:gd name="T14" fmla="*/ 59 w 314"/>
                <a:gd name="T15" fmla="*/ 49 h 314"/>
                <a:gd name="T16" fmla="*/ 84 w 314"/>
                <a:gd name="T17" fmla="*/ 47 h 314"/>
                <a:gd name="T18" fmla="*/ 88 w 314"/>
                <a:gd name="T19" fmla="*/ 36 h 314"/>
                <a:gd name="T20" fmla="*/ 101 w 314"/>
                <a:gd name="T21" fmla="*/ 29 h 314"/>
                <a:gd name="T22" fmla="*/ 117 w 314"/>
                <a:gd name="T23" fmla="*/ 25 h 314"/>
                <a:gd name="T24" fmla="*/ 132 w 314"/>
                <a:gd name="T25" fmla="*/ 19 h 314"/>
                <a:gd name="T26" fmla="*/ 149 w 314"/>
                <a:gd name="T27" fmla="*/ 18 h 314"/>
                <a:gd name="T28" fmla="*/ 167 w 314"/>
                <a:gd name="T29" fmla="*/ 24 h 314"/>
                <a:gd name="T30" fmla="*/ 185 w 314"/>
                <a:gd name="T31" fmla="*/ 14 h 314"/>
                <a:gd name="T32" fmla="*/ 196 w 314"/>
                <a:gd name="T33" fmla="*/ 27 h 314"/>
                <a:gd name="T34" fmla="*/ 212 w 314"/>
                <a:gd name="T35" fmla="*/ 29 h 314"/>
                <a:gd name="T36" fmla="*/ 225 w 314"/>
                <a:gd name="T37" fmla="*/ 42 h 314"/>
                <a:gd name="T38" fmla="*/ 235 w 314"/>
                <a:gd name="T39" fmla="*/ 49 h 314"/>
                <a:gd name="T40" fmla="*/ 253 w 314"/>
                <a:gd name="T41" fmla="*/ 55 h 314"/>
                <a:gd name="T42" fmla="*/ 254 w 314"/>
                <a:gd name="T43" fmla="*/ 67 h 314"/>
                <a:gd name="T44" fmla="*/ 278 w 314"/>
                <a:gd name="T45" fmla="*/ 75 h 314"/>
                <a:gd name="T46" fmla="*/ 272 w 314"/>
                <a:gd name="T47" fmla="*/ 92 h 314"/>
                <a:gd name="T48" fmla="*/ 302 w 314"/>
                <a:gd name="T49" fmla="*/ 98 h 314"/>
                <a:gd name="T50" fmla="*/ 283 w 314"/>
                <a:gd name="T51" fmla="*/ 120 h 314"/>
                <a:gd name="T52" fmla="*/ 312 w 314"/>
                <a:gd name="T53" fmla="*/ 132 h 314"/>
                <a:gd name="T54" fmla="*/ 289 w 314"/>
                <a:gd name="T55" fmla="*/ 149 h 314"/>
                <a:gd name="T56" fmla="*/ 314 w 314"/>
                <a:gd name="T57" fmla="*/ 163 h 314"/>
                <a:gd name="T58" fmla="*/ 287 w 314"/>
                <a:gd name="T59" fmla="*/ 179 h 314"/>
                <a:gd name="T60" fmla="*/ 298 w 314"/>
                <a:gd name="T61" fmla="*/ 193 h 314"/>
                <a:gd name="T62" fmla="*/ 281 w 314"/>
                <a:gd name="T63" fmla="*/ 204 h 314"/>
                <a:gd name="T64" fmla="*/ 281 w 314"/>
                <a:gd name="T65" fmla="*/ 220 h 314"/>
                <a:gd name="T66" fmla="*/ 267 w 314"/>
                <a:gd name="T67" fmla="*/ 232 h 314"/>
                <a:gd name="T68" fmla="*/ 263 w 314"/>
                <a:gd name="T69" fmla="*/ 247 h 314"/>
                <a:gd name="T70" fmla="*/ 247 w 314"/>
                <a:gd name="T71" fmla="*/ 255 h 314"/>
                <a:gd name="T72" fmla="*/ 238 w 314"/>
                <a:gd name="T73" fmla="*/ 263 h 314"/>
                <a:gd name="T74" fmla="*/ 227 w 314"/>
                <a:gd name="T75" fmla="*/ 278 h 314"/>
                <a:gd name="T76" fmla="*/ 211 w 314"/>
                <a:gd name="T77" fmla="*/ 280 h 314"/>
                <a:gd name="T78" fmla="*/ 201 w 314"/>
                <a:gd name="T79" fmla="*/ 296 h 314"/>
                <a:gd name="T80" fmla="*/ 182 w 314"/>
                <a:gd name="T81" fmla="*/ 288 h 314"/>
                <a:gd name="T82" fmla="*/ 166 w 314"/>
                <a:gd name="T83" fmla="*/ 297 h 314"/>
                <a:gd name="T84" fmla="*/ 148 w 314"/>
                <a:gd name="T85" fmla="*/ 296 h 314"/>
                <a:gd name="T86" fmla="*/ 132 w 314"/>
                <a:gd name="T87" fmla="*/ 288 h 314"/>
                <a:gd name="T88" fmla="*/ 113 w 314"/>
                <a:gd name="T89" fmla="*/ 296 h 314"/>
                <a:gd name="T90" fmla="*/ 102 w 314"/>
                <a:gd name="T91" fmla="*/ 286 h 314"/>
                <a:gd name="T92" fmla="*/ 92 w 314"/>
                <a:gd name="T93" fmla="*/ 273 h 314"/>
                <a:gd name="T94" fmla="*/ 74 w 314"/>
                <a:gd name="T95" fmla="*/ 270 h 314"/>
                <a:gd name="T96" fmla="*/ 71 w 314"/>
                <a:gd name="T97" fmla="*/ 258 h 314"/>
                <a:gd name="T98" fmla="*/ 47 w 314"/>
                <a:gd name="T99" fmla="*/ 252 h 314"/>
                <a:gd name="T100" fmla="*/ 46 w 314"/>
                <a:gd name="T101" fmla="*/ 232 h 314"/>
                <a:gd name="T102" fmla="*/ 32 w 314"/>
                <a:gd name="T103" fmla="*/ 220 h 314"/>
                <a:gd name="T104" fmla="*/ 32 w 314"/>
                <a:gd name="T105" fmla="*/ 204 h 314"/>
                <a:gd name="T106" fmla="*/ 15 w 314"/>
                <a:gd name="T107" fmla="*/ 193 h 314"/>
                <a:gd name="T108" fmla="*/ 26 w 314"/>
                <a:gd name="T109" fmla="*/ 179 h 314"/>
                <a:gd name="T110" fmla="*/ 252 w 314"/>
                <a:gd name="T111" fmla="*/ 15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 h="314">
                  <a:moveTo>
                    <a:pt x="0" y="165"/>
                  </a:moveTo>
                  <a:cubicBezTo>
                    <a:pt x="0" y="164"/>
                    <a:pt x="0" y="163"/>
                    <a:pt x="0" y="163"/>
                  </a:cubicBezTo>
                  <a:cubicBezTo>
                    <a:pt x="1" y="162"/>
                    <a:pt x="5" y="161"/>
                    <a:pt x="11" y="159"/>
                  </a:cubicBezTo>
                  <a:cubicBezTo>
                    <a:pt x="13" y="159"/>
                    <a:pt x="15" y="158"/>
                    <a:pt x="17" y="157"/>
                  </a:cubicBezTo>
                  <a:cubicBezTo>
                    <a:pt x="22" y="156"/>
                    <a:pt x="23" y="156"/>
                    <a:pt x="24" y="155"/>
                  </a:cubicBezTo>
                  <a:cubicBezTo>
                    <a:pt x="24" y="154"/>
                    <a:pt x="25" y="153"/>
                    <a:pt x="25" y="150"/>
                  </a:cubicBezTo>
                  <a:cubicBezTo>
                    <a:pt x="25" y="149"/>
                    <a:pt x="25" y="149"/>
                    <a:pt x="25" y="149"/>
                  </a:cubicBezTo>
                  <a:cubicBezTo>
                    <a:pt x="25" y="149"/>
                    <a:pt x="25" y="149"/>
                    <a:pt x="25" y="149"/>
                  </a:cubicBezTo>
                  <a:cubicBezTo>
                    <a:pt x="25" y="149"/>
                    <a:pt x="25" y="148"/>
                    <a:pt x="25" y="146"/>
                  </a:cubicBezTo>
                  <a:cubicBezTo>
                    <a:pt x="25" y="145"/>
                    <a:pt x="25" y="144"/>
                    <a:pt x="24" y="143"/>
                  </a:cubicBezTo>
                  <a:cubicBezTo>
                    <a:pt x="24" y="143"/>
                    <a:pt x="23" y="142"/>
                    <a:pt x="18" y="140"/>
                  </a:cubicBezTo>
                  <a:cubicBezTo>
                    <a:pt x="17" y="140"/>
                    <a:pt x="14" y="139"/>
                    <a:pt x="12" y="138"/>
                  </a:cubicBezTo>
                  <a:cubicBezTo>
                    <a:pt x="7" y="135"/>
                    <a:pt x="3" y="133"/>
                    <a:pt x="2" y="132"/>
                  </a:cubicBezTo>
                  <a:cubicBezTo>
                    <a:pt x="2" y="132"/>
                    <a:pt x="2" y="132"/>
                    <a:pt x="2" y="131"/>
                  </a:cubicBezTo>
                  <a:cubicBezTo>
                    <a:pt x="2" y="129"/>
                    <a:pt x="3" y="127"/>
                    <a:pt x="3" y="127"/>
                  </a:cubicBezTo>
                  <a:cubicBezTo>
                    <a:pt x="4" y="126"/>
                    <a:pt x="8" y="126"/>
                    <a:pt x="15" y="125"/>
                  </a:cubicBezTo>
                  <a:cubicBezTo>
                    <a:pt x="17" y="125"/>
                    <a:pt x="19" y="125"/>
                    <a:pt x="21" y="125"/>
                  </a:cubicBezTo>
                  <a:cubicBezTo>
                    <a:pt x="26" y="125"/>
                    <a:pt x="27" y="125"/>
                    <a:pt x="28" y="124"/>
                  </a:cubicBezTo>
                  <a:cubicBezTo>
                    <a:pt x="28" y="124"/>
                    <a:pt x="29" y="123"/>
                    <a:pt x="30" y="120"/>
                  </a:cubicBezTo>
                  <a:cubicBezTo>
                    <a:pt x="30" y="119"/>
                    <a:pt x="30" y="119"/>
                    <a:pt x="30" y="119"/>
                  </a:cubicBezTo>
                  <a:cubicBezTo>
                    <a:pt x="30" y="119"/>
                    <a:pt x="30" y="119"/>
                    <a:pt x="30" y="119"/>
                  </a:cubicBezTo>
                  <a:cubicBezTo>
                    <a:pt x="31" y="117"/>
                    <a:pt x="31" y="116"/>
                    <a:pt x="31" y="115"/>
                  </a:cubicBezTo>
                  <a:cubicBezTo>
                    <a:pt x="31" y="114"/>
                    <a:pt x="31" y="113"/>
                    <a:pt x="31" y="113"/>
                  </a:cubicBezTo>
                  <a:cubicBezTo>
                    <a:pt x="31" y="112"/>
                    <a:pt x="30" y="112"/>
                    <a:pt x="26" y="109"/>
                  </a:cubicBezTo>
                  <a:cubicBezTo>
                    <a:pt x="24" y="108"/>
                    <a:pt x="22" y="106"/>
                    <a:pt x="21" y="105"/>
                  </a:cubicBezTo>
                  <a:cubicBezTo>
                    <a:pt x="16" y="101"/>
                    <a:pt x="13" y="98"/>
                    <a:pt x="12" y="97"/>
                  </a:cubicBezTo>
                  <a:cubicBezTo>
                    <a:pt x="12" y="96"/>
                    <a:pt x="13" y="93"/>
                    <a:pt x="14" y="92"/>
                  </a:cubicBezTo>
                  <a:cubicBezTo>
                    <a:pt x="15" y="92"/>
                    <a:pt x="19" y="92"/>
                    <a:pt x="26" y="93"/>
                  </a:cubicBezTo>
                  <a:cubicBezTo>
                    <a:pt x="28" y="94"/>
                    <a:pt x="30" y="94"/>
                    <a:pt x="32" y="95"/>
                  </a:cubicBezTo>
                  <a:cubicBezTo>
                    <a:pt x="37" y="96"/>
                    <a:pt x="38" y="96"/>
                    <a:pt x="39" y="95"/>
                  </a:cubicBezTo>
                  <a:cubicBezTo>
                    <a:pt x="39" y="95"/>
                    <a:pt x="40" y="95"/>
                    <a:pt x="42" y="91"/>
                  </a:cubicBezTo>
                  <a:cubicBezTo>
                    <a:pt x="42" y="91"/>
                    <a:pt x="42" y="91"/>
                    <a:pt x="42" y="91"/>
                  </a:cubicBezTo>
                  <a:cubicBezTo>
                    <a:pt x="42" y="90"/>
                    <a:pt x="42" y="90"/>
                    <a:pt x="42" y="90"/>
                  </a:cubicBezTo>
                  <a:cubicBezTo>
                    <a:pt x="45" y="88"/>
                    <a:pt x="45" y="86"/>
                    <a:pt x="45" y="86"/>
                  </a:cubicBezTo>
                  <a:cubicBezTo>
                    <a:pt x="45" y="86"/>
                    <a:pt x="45" y="85"/>
                    <a:pt x="44" y="85"/>
                  </a:cubicBezTo>
                  <a:cubicBezTo>
                    <a:pt x="44" y="84"/>
                    <a:pt x="44" y="84"/>
                    <a:pt x="41" y="80"/>
                  </a:cubicBezTo>
                  <a:cubicBezTo>
                    <a:pt x="39" y="78"/>
                    <a:pt x="38" y="77"/>
                    <a:pt x="36" y="75"/>
                  </a:cubicBezTo>
                  <a:cubicBezTo>
                    <a:pt x="32" y="70"/>
                    <a:pt x="30" y="66"/>
                    <a:pt x="30" y="65"/>
                  </a:cubicBezTo>
                  <a:cubicBezTo>
                    <a:pt x="30" y="64"/>
                    <a:pt x="32" y="61"/>
                    <a:pt x="33" y="61"/>
                  </a:cubicBezTo>
                  <a:cubicBezTo>
                    <a:pt x="34" y="61"/>
                    <a:pt x="38" y="62"/>
                    <a:pt x="44" y="65"/>
                  </a:cubicBezTo>
                  <a:cubicBezTo>
                    <a:pt x="46" y="66"/>
                    <a:pt x="48" y="67"/>
                    <a:pt x="49" y="67"/>
                  </a:cubicBezTo>
                  <a:cubicBezTo>
                    <a:pt x="54" y="70"/>
                    <a:pt x="55" y="70"/>
                    <a:pt x="56" y="70"/>
                  </a:cubicBezTo>
                  <a:cubicBezTo>
                    <a:pt x="57" y="70"/>
                    <a:pt x="58" y="69"/>
                    <a:pt x="60" y="67"/>
                  </a:cubicBezTo>
                  <a:cubicBezTo>
                    <a:pt x="61" y="66"/>
                    <a:pt x="61" y="66"/>
                    <a:pt x="61" y="66"/>
                  </a:cubicBezTo>
                  <a:cubicBezTo>
                    <a:pt x="61" y="66"/>
                    <a:pt x="61" y="66"/>
                    <a:pt x="61" y="66"/>
                  </a:cubicBezTo>
                  <a:cubicBezTo>
                    <a:pt x="63" y="64"/>
                    <a:pt x="64" y="62"/>
                    <a:pt x="64" y="61"/>
                  </a:cubicBezTo>
                  <a:cubicBezTo>
                    <a:pt x="64" y="60"/>
                    <a:pt x="64" y="60"/>
                    <a:pt x="62" y="55"/>
                  </a:cubicBezTo>
                  <a:cubicBezTo>
                    <a:pt x="61" y="54"/>
                    <a:pt x="60" y="51"/>
                    <a:pt x="59" y="49"/>
                  </a:cubicBezTo>
                  <a:cubicBezTo>
                    <a:pt x="56" y="43"/>
                    <a:pt x="54" y="40"/>
                    <a:pt x="54" y="39"/>
                  </a:cubicBezTo>
                  <a:cubicBezTo>
                    <a:pt x="55" y="37"/>
                    <a:pt x="57" y="35"/>
                    <a:pt x="59" y="35"/>
                  </a:cubicBezTo>
                  <a:cubicBezTo>
                    <a:pt x="59" y="35"/>
                    <a:pt x="63" y="37"/>
                    <a:pt x="68" y="41"/>
                  </a:cubicBezTo>
                  <a:cubicBezTo>
                    <a:pt x="70" y="43"/>
                    <a:pt x="71" y="44"/>
                    <a:pt x="73" y="45"/>
                  </a:cubicBezTo>
                  <a:cubicBezTo>
                    <a:pt x="77" y="48"/>
                    <a:pt x="78" y="49"/>
                    <a:pt x="79" y="49"/>
                  </a:cubicBezTo>
                  <a:cubicBezTo>
                    <a:pt x="80" y="49"/>
                    <a:pt x="81" y="49"/>
                    <a:pt x="84" y="47"/>
                  </a:cubicBezTo>
                  <a:cubicBezTo>
                    <a:pt x="85" y="47"/>
                    <a:pt x="85" y="47"/>
                    <a:pt x="85" y="47"/>
                  </a:cubicBezTo>
                  <a:cubicBezTo>
                    <a:pt x="85" y="46"/>
                    <a:pt x="85" y="46"/>
                    <a:pt x="85" y="46"/>
                  </a:cubicBezTo>
                  <a:cubicBezTo>
                    <a:pt x="88" y="44"/>
                    <a:pt x="88" y="43"/>
                    <a:pt x="89" y="42"/>
                  </a:cubicBezTo>
                  <a:cubicBezTo>
                    <a:pt x="89" y="42"/>
                    <a:pt x="89" y="42"/>
                    <a:pt x="89" y="42"/>
                  </a:cubicBezTo>
                  <a:cubicBezTo>
                    <a:pt x="89" y="42"/>
                    <a:pt x="89" y="42"/>
                    <a:pt x="89" y="42"/>
                  </a:cubicBezTo>
                  <a:cubicBezTo>
                    <a:pt x="89" y="41"/>
                    <a:pt x="88" y="39"/>
                    <a:pt x="88" y="36"/>
                  </a:cubicBezTo>
                  <a:cubicBezTo>
                    <a:pt x="87" y="34"/>
                    <a:pt x="87" y="32"/>
                    <a:pt x="86" y="29"/>
                  </a:cubicBezTo>
                  <a:cubicBezTo>
                    <a:pt x="85" y="24"/>
                    <a:pt x="84" y="20"/>
                    <a:pt x="84" y="18"/>
                  </a:cubicBezTo>
                  <a:cubicBezTo>
                    <a:pt x="84" y="18"/>
                    <a:pt x="84" y="18"/>
                    <a:pt x="84" y="18"/>
                  </a:cubicBezTo>
                  <a:cubicBezTo>
                    <a:pt x="85" y="17"/>
                    <a:pt x="88" y="15"/>
                    <a:pt x="89" y="15"/>
                  </a:cubicBezTo>
                  <a:cubicBezTo>
                    <a:pt x="90" y="16"/>
                    <a:pt x="93" y="19"/>
                    <a:pt x="97" y="24"/>
                  </a:cubicBezTo>
                  <a:cubicBezTo>
                    <a:pt x="99" y="26"/>
                    <a:pt x="100" y="27"/>
                    <a:pt x="101" y="29"/>
                  </a:cubicBezTo>
                  <a:cubicBezTo>
                    <a:pt x="104" y="33"/>
                    <a:pt x="105" y="34"/>
                    <a:pt x="106" y="34"/>
                  </a:cubicBezTo>
                  <a:cubicBezTo>
                    <a:pt x="107" y="34"/>
                    <a:pt x="108" y="34"/>
                    <a:pt x="111" y="33"/>
                  </a:cubicBezTo>
                  <a:cubicBezTo>
                    <a:pt x="113" y="33"/>
                    <a:pt x="113" y="33"/>
                    <a:pt x="113" y="33"/>
                  </a:cubicBezTo>
                  <a:cubicBezTo>
                    <a:pt x="113" y="32"/>
                    <a:pt x="113" y="32"/>
                    <a:pt x="113" y="32"/>
                  </a:cubicBezTo>
                  <a:cubicBezTo>
                    <a:pt x="115" y="32"/>
                    <a:pt x="116" y="31"/>
                    <a:pt x="117" y="30"/>
                  </a:cubicBezTo>
                  <a:cubicBezTo>
                    <a:pt x="117" y="29"/>
                    <a:pt x="117" y="28"/>
                    <a:pt x="117" y="25"/>
                  </a:cubicBezTo>
                  <a:cubicBezTo>
                    <a:pt x="117" y="22"/>
                    <a:pt x="117" y="22"/>
                    <a:pt x="117" y="22"/>
                  </a:cubicBezTo>
                  <a:cubicBezTo>
                    <a:pt x="117" y="20"/>
                    <a:pt x="117" y="18"/>
                    <a:pt x="117" y="16"/>
                  </a:cubicBezTo>
                  <a:cubicBezTo>
                    <a:pt x="117" y="10"/>
                    <a:pt x="118" y="6"/>
                    <a:pt x="118" y="5"/>
                  </a:cubicBezTo>
                  <a:cubicBezTo>
                    <a:pt x="119" y="4"/>
                    <a:pt x="123" y="3"/>
                    <a:pt x="124" y="4"/>
                  </a:cubicBezTo>
                  <a:cubicBezTo>
                    <a:pt x="125" y="4"/>
                    <a:pt x="127" y="8"/>
                    <a:pt x="129" y="14"/>
                  </a:cubicBezTo>
                  <a:cubicBezTo>
                    <a:pt x="130" y="16"/>
                    <a:pt x="131" y="18"/>
                    <a:pt x="132" y="19"/>
                  </a:cubicBezTo>
                  <a:cubicBezTo>
                    <a:pt x="134" y="24"/>
                    <a:pt x="135" y="25"/>
                    <a:pt x="136" y="25"/>
                  </a:cubicBezTo>
                  <a:cubicBezTo>
                    <a:pt x="136" y="26"/>
                    <a:pt x="138" y="26"/>
                    <a:pt x="141" y="26"/>
                  </a:cubicBezTo>
                  <a:cubicBezTo>
                    <a:pt x="141" y="26"/>
                    <a:pt x="141" y="26"/>
                    <a:pt x="141" y="26"/>
                  </a:cubicBezTo>
                  <a:cubicBezTo>
                    <a:pt x="142" y="25"/>
                    <a:pt x="142" y="25"/>
                    <a:pt x="142" y="25"/>
                  </a:cubicBezTo>
                  <a:cubicBezTo>
                    <a:pt x="146" y="25"/>
                    <a:pt x="147" y="24"/>
                    <a:pt x="147" y="24"/>
                  </a:cubicBezTo>
                  <a:cubicBezTo>
                    <a:pt x="148" y="23"/>
                    <a:pt x="148" y="22"/>
                    <a:pt x="149" y="18"/>
                  </a:cubicBezTo>
                  <a:cubicBezTo>
                    <a:pt x="150" y="16"/>
                    <a:pt x="150" y="14"/>
                    <a:pt x="151" y="11"/>
                  </a:cubicBezTo>
                  <a:cubicBezTo>
                    <a:pt x="152" y="5"/>
                    <a:pt x="154" y="1"/>
                    <a:pt x="154" y="0"/>
                  </a:cubicBezTo>
                  <a:cubicBezTo>
                    <a:pt x="155" y="0"/>
                    <a:pt x="159" y="0"/>
                    <a:pt x="160" y="0"/>
                  </a:cubicBezTo>
                  <a:cubicBezTo>
                    <a:pt x="161" y="1"/>
                    <a:pt x="162" y="5"/>
                    <a:pt x="163" y="11"/>
                  </a:cubicBezTo>
                  <a:cubicBezTo>
                    <a:pt x="164" y="13"/>
                    <a:pt x="164" y="15"/>
                    <a:pt x="165" y="17"/>
                  </a:cubicBezTo>
                  <a:cubicBezTo>
                    <a:pt x="166" y="23"/>
                    <a:pt x="166" y="23"/>
                    <a:pt x="167" y="24"/>
                  </a:cubicBezTo>
                  <a:cubicBezTo>
                    <a:pt x="167" y="25"/>
                    <a:pt x="168" y="25"/>
                    <a:pt x="172" y="25"/>
                  </a:cubicBezTo>
                  <a:cubicBezTo>
                    <a:pt x="172" y="26"/>
                    <a:pt x="172" y="26"/>
                    <a:pt x="172" y="26"/>
                  </a:cubicBezTo>
                  <a:cubicBezTo>
                    <a:pt x="173" y="26"/>
                    <a:pt x="173" y="26"/>
                    <a:pt x="173" y="26"/>
                  </a:cubicBezTo>
                  <a:cubicBezTo>
                    <a:pt x="176" y="26"/>
                    <a:pt x="178" y="26"/>
                    <a:pt x="178" y="25"/>
                  </a:cubicBezTo>
                  <a:cubicBezTo>
                    <a:pt x="179" y="25"/>
                    <a:pt x="179" y="24"/>
                    <a:pt x="182" y="20"/>
                  </a:cubicBezTo>
                  <a:cubicBezTo>
                    <a:pt x="182" y="18"/>
                    <a:pt x="183" y="16"/>
                    <a:pt x="185" y="14"/>
                  </a:cubicBezTo>
                  <a:cubicBezTo>
                    <a:pt x="188" y="8"/>
                    <a:pt x="190" y="5"/>
                    <a:pt x="190" y="4"/>
                  </a:cubicBezTo>
                  <a:cubicBezTo>
                    <a:pt x="192" y="4"/>
                    <a:pt x="195" y="4"/>
                    <a:pt x="196" y="5"/>
                  </a:cubicBezTo>
                  <a:cubicBezTo>
                    <a:pt x="196" y="6"/>
                    <a:pt x="197" y="9"/>
                    <a:pt x="197" y="15"/>
                  </a:cubicBezTo>
                  <a:cubicBezTo>
                    <a:pt x="197" y="15"/>
                    <a:pt x="197" y="16"/>
                    <a:pt x="197" y="17"/>
                  </a:cubicBezTo>
                  <a:cubicBezTo>
                    <a:pt x="197" y="19"/>
                    <a:pt x="197" y="21"/>
                    <a:pt x="197" y="23"/>
                  </a:cubicBezTo>
                  <a:cubicBezTo>
                    <a:pt x="197" y="24"/>
                    <a:pt x="196" y="26"/>
                    <a:pt x="196" y="27"/>
                  </a:cubicBezTo>
                  <a:cubicBezTo>
                    <a:pt x="196" y="29"/>
                    <a:pt x="197" y="29"/>
                    <a:pt x="197" y="30"/>
                  </a:cubicBezTo>
                  <a:cubicBezTo>
                    <a:pt x="197" y="31"/>
                    <a:pt x="198" y="31"/>
                    <a:pt x="202" y="32"/>
                  </a:cubicBezTo>
                  <a:cubicBezTo>
                    <a:pt x="203" y="34"/>
                    <a:pt x="203" y="34"/>
                    <a:pt x="203" y="34"/>
                  </a:cubicBezTo>
                  <a:cubicBezTo>
                    <a:pt x="203" y="33"/>
                    <a:pt x="203" y="33"/>
                    <a:pt x="203" y="33"/>
                  </a:cubicBezTo>
                  <a:cubicBezTo>
                    <a:pt x="206" y="34"/>
                    <a:pt x="207" y="34"/>
                    <a:pt x="208" y="34"/>
                  </a:cubicBezTo>
                  <a:cubicBezTo>
                    <a:pt x="209" y="33"/>
                    <a:pt x="209" y="33"/>
                    <a:pt x="212" y="29"/>
                  </a:cubicBezTo>
                  <a:cubicBezTo>
                    <a:pt x="214" y="28"/>
                    <a:pt x="215" y="26"/>
                    <a:pt x="217" y="24"/>
                  </a:cubicBezTo>
                  <a:cubicBezTo>
                    <a:pt x="221" y="19"/>
                    <a:pt x="224" y="16"/>
                    <a:pt x="225" y="16"/>
                  </a:cubicBezTo>
                  <a:cubicBezTo>
                    <a:pt x="226" y="16"/>
                    <a:pt x="229" y="17"/>
                    <a:pt x="230" y="18"/>
                  </a:cubicBezTo>
                  <a:cubicBezTo>
                    <a:pt x="230" y="20"/>
                    <a:pt x="229" y="24"/>
                    <a:pt x="228" y="30"/>
                  </a:cubicBezTo>
                  <a:cubicBezTo>
                    <a:pt x="227" y="32"/>
                    <a:pt x="227" y="34"/>
                    <a:pt x="226" y="36"/>
                  </a:cubicBezTo>
                  <a:cubicBezTo>
                    <a:pt x="225" y="39"/>
                    <a:pt x="225" y="41"/>
                    <a:pt x="225" y="42"/>
                  </a:cubicBezTo>
                  <a:cubicBezTo>
                    <a:pt x="225" y="42"/>
                    <a:pt x="225" y="42"/>
                    <a:pt x="225" y="42"/>
                  </a:cubicBezTo>
                  <a:cubicBezTo>
                    <a:pt x="225" y="43"/>
                    <a:pt x="225" y="43"/>
                    <a:pt x="225" y="43"/>
                  </a:cubicBezTo>
                  <a:cubicBezTo>
                    <a:pt x="225" y="43"/>
                    <a:pt x="226" y="44"/>
                    <a:pt x="229" y="46"/>
                  </a:cubicBezTo>
                  <a:cubicBezTo>
                    <a:pt x="230" y="47"/>
                    <a:pt x="230" y="47"/>
                    <a:pt x="230" y="47"/>
                  </a:cubicBezTo>
                  <a:cubicBezTo>
                    <a:pt x="230" y="47"/>
                    <a:pt x="230" y="47"/>
                    <a:pt x="230" y="47"/>
                  </a:cubicBezTo>
                  <a:cubicBezTo>
                    <a:pt x="233" y="49"/>
                    <a:pt x="234" y="49"/>
                    <a:pt x="235" y="49"/>
                  </a:cubicBezTo>
                  <a:cubicBezTo>
                    <a:pt x="236" y="49"/>
                    <a:pt x="237" y="48"/>
                    <a:pt x="240" y="45"/>
                  </a:cubicBezTo>
                  <a:cubicBezTo>
                    <a:pt x="242" y="44"/>
                    <a:pt x="244" y="43"/>
                    <a:pt x="246" y="41"/>
                  </a:cubicBezTo>
                  <a:cubicBezTo>
                    <a:pt x="251" y="38"/>
                    <a:pt x="255" y="36"/>
                    <a:pt x="256" y="35"/>
                  </a:cubicBezTo>
                  <a:cubicBezTo>
                    <a:pt x="257" y="36"/>
                    <a:pt x="260" y="38"/>
                    <a:pt x="260" y="39"/>
                  </a:cubicBezTo>
                  <a:cubicBezTo>
                    <a:pt x="260" y="40"/>
                    <a:pt x="258" y="44"/>
                    <a:pt x="255" y="49"/>
                  </a:cubicBezTo>
                  <a:cubicBezTo>
                    <a:pt x="254" y="51"/>
                    <a:pt x="253" y="53"/>
                    <a:pt x="253" y="55"/>
                  </a:cubicBezTo>
                  <a:cubicBezTo>
                    <a:pt x="250" y="59"/>
                    <a:pt x="250" y="60"/>
                    <a:pt x="250" y="61"/>
                  </a:cubicBezTo>
                  <a:cubicBezTo>
                    <a:pt x="250" y="61"/>
                    <a:pt x="250" y="61"/>
                    <a:pt x="250" y="61"/>
                  </a:cubicBezTo>
                  <a:cubicBezTo>
                    <a:pt x="250" y="61"/>
                    <a:pt x="250" y="61"/>
                    <a:pt x="250" y="61"/>
                  </a:cubicBezTo>
                  <a:cubicBezTo>
                    <a:pt x="250" y="62"/>
                    <a:pt x="251" y="64"/>
                    <a:pt x="253" y="66"/>
                  </a:cubicBezTo>
                  <a:cubicBezTo>
                    <a:pt x="253" y="68"/>
                    <a:pt x="253" y="68"/>
                    <a:pt x="253" y="68"/>
                  </a:cubicBezTo>
                  <a:cubicBezTo>
                    <a:pt x="254" y="67"/>
                    <a:pt x="254" y="67"/>
                    <a:pt x="254" y="67"/>
                  </a:cubicBezTo>
                  <a:cubicBezTo>
                    <a:pt x="256" y="69"/>
                    <a:pt x="257" y="70"/>
                    <a:pt x="258" y="70"/>
                  </a:cubicBezTo>
                  <a:cubicBezTo>
                    <a:pt x="259" y="70"/>
                    <a:pt x="259" y="70"/>
                    <a:pt x="264" y="68"/>
                  </a:cubicBezTo>
                  <a:cubicBezTo>
                    <a:pt x="266" y="67"/>
                    <a:pt x="268" y="66"/>
                    <a:pt x="270" y="65"/>
                  </a:cubicBezTo>
                  <a:cubicBezTo>
                    <a:pt x="276" y="63"/>
                    <a:pt x="280" y="61"/>
                    <a:pt x="281" y="61"/>
                  </a:cubicBezTo>
                  <a:cubicBezTo>
                    <a:pt x="282" y="62"/>
                    <a:pt x="284" y="65"/>
                    <a:pt x="285" y="66"/>
                  </a:cubicBezTo>
                  <a:cubicBezTo>
                    <a:pt x="284" y="67"/>
                    <a:pt x="282" y="70"/>
                    <a:pt x="278" y="75"/>
                  </a:cubicBezTo>
                  <a:cubicBezTo>
                    <a:pt x="276" y="77"/>
                    <a:pt x="275" y="78"/>
                    <a:pt x="274" y="80"/>
                  </a:cubicBezTo>
                  <a:cubicBezTo>
                    <a:pt x="270" y="84"/>
                    <a:pt x="269" y="84"/>
                    <a:pt x="269" y="85"/>
                  </a:cubicBezTo>
                  <a:cubicBezTo>
                    <a:pt x="269" y="86"/>
                    <a:pt x="269" y="86"/>
                    <a:pt x="269" y="86"/>
                  </a:cubicBezTo>
                  <a:cubicBezTo>
                    <a:pt x="269" y="87"/>
                    <a:pt x="270" y="88"/>
                    <a:pt x="271" y="90"/>
                  </a:cubicBezTo>
                  <a:cubicBezTo>
                    <a:pt x="271" y="92"/>
                    <a:pt x="271" y="92"/>
                    <a:pt x="271" y="92"/>
                  </a:cubicBezTo>
                  <a:cubicBezTo>
                    <a:pt x="272" y="92"/>
                    <a:pt x="272" y="92"/>
                    <a:pt x="272" y="92"/>
                  </a:cubicBezTo>
                  <a:cubicBezTo>
                    <a:pt x="274" y="95"/>
                    <a:pt x="275" y="95"/>
                    <a:pt x="275" y="96"/>
                  </a:cubicBezTo>
                  <a:cubicBezTo>
                    <a:pt x="276" y="96"/>
                    <a:pt x="277" y="96"/>
                    <a:pt x="282" y="95"/>
                  </a:cubicBezTo>
                  <a:cubicBezTo>
                    <a:pt x="284" y="94"/>
                    <a:pt x="286" y="94"/>
                    <a:pt x="288" y="94"/>
                  </a:cubicBezTo>
                  <a:cubicBezTo>
                    <a:pt x="295" y="93"/>
                    <a:pt x="299" y="92"/>
                    <a:pt x="300" y="92"/>
                  </a:cubicBezTo>
                  <a:cubicBezTo>
                    <a:pt x="301" y="93"/>
                    <a:pt x="302" y="96"/>
                    <a:pt x="302" y="98"/>
                  </a:cubicBezTo>
                  <a:cubicBezTo>
                    <a:pt x="302" y="98"/>
                    <a:pt x="302" y="98"/>
                    <a:pt x="302" y="98"/>
                  </a:cubicBezTo>
                  <a:cubicBezTo>
                    <a:pt x="301" y="99"/>
                    <a:pt x="298" y="101"/>
                    <a:pt x="293" y="105"/>
                  </a:cubicBezTo>
                  <a:cubicBezTo>
                    <a:pt x="292" y="106"/>
                    <a:pt x="290" y="108"/>
                    <a:pt x="288" y="109"/>
                  </a:cubicBezTo>
                  <a:cubicBezTo>
                    <a:pt x="284" y="112"/>
                    <a:pt x="283" y="112"/>
                    <a:pt x="283" y="113"/>
                  </a:cubicBezTo>
                  <a:cubicBezTo>
                    <a:pt x="283" y="113"/>
                    <a:pt x="283" y="114"/>
                    <a:pt x="283" y="114"/>
                  </a:cubicBezTo>
                  <a:cubicBezTo>
                    <a:pt x="283" y="115"/>
                    <a:pt x="283" y="117"/>
                    <a:pt x="284" y="118"/>
                  </a:cubicBezTo>
                  <a:cubicBezTo>
                    <a:pt x="283" y="120"/>
                    <a:pt x="283" y="120"/>
                    <a:pt x="283" y="120"/>
                  </a:cubicBezTo>
                  <a:cubicBezTo>
                    <a:pt x="284" y="120"/>
                    <a:pt x="284" y="120"/>
                    <a:pt x="284" y="120"/>
                  </a:cubicBezTo>
                  <a:cubicBezTo>
                    <a:pt x="285" y="123"/>
                    <a:pt x="286" y="124"/>
                    <a:pt x="286" y="124"/>
                  </a:cubicBezTo>
                  <a:cubicBezTo>
                    <a:pt x="287" y="125"/>
                    <a:pt x="288" y="125"/>
                    <a:pt x="293" y="125"/>
                  </a:cubicBezTo>
                  <a:cubicBezTo>
                    <a:pt x="295" y="125"/>
                    <a:pt x="297" y="125"/>
                    <a:pt x="299" y="126"/>
                  </a:cubicBezTo>
                  <a:cubicBezTo>
                    <a:pt x="306" y="126"/>
                    <a:pt x="310" y="127"/>
                    <a:pt x="311" y="127"/>
                  </a:cubicBezTo>
                  <a:cubicBezTo>
                    <a:pt x="311" y="128"/>
                    <a:pt x="312" y="130"/>
                    <a:pt x="312" y="132"/>
                  </a:cubicBezTo>
                  <a:cubicBezTo>
                    <a:pt x="312" y="132"/>
                    <a:pt x="312" y="133"/>
                    <a:pt x="312" y="133"/>
                  </a:cubicBezTo>
                  <a:cubicBezTo>
                    <a:pt x="311" y="134"/>
                    <a:pt x="307" y="135"/>
                    <a:pt x="301" y="138"/>
                  </a:cubicBezTo>
                  <a:cubicBezTo>
                    <a:pt x="300" y="139"/>
                    <a:pt x="298" y="139"/>
                    <a:pt x="296" y="140"/>
                  </a:cubicBezTo>
                  <a:cubicBezTo>
                    <a:pt x="291" y="142"/>
                    <a:pt x="290" y="143"/>
                    <a:pt x="289" y="143"/>
                  </a:cubicBezTo>
                  <a:cubicBezTo>
                    <a:pt x="289" y="144"/>
                    <a:pt x="289" y="145"/>
                    <a:pt x="289" y="146"/>
                  </a:cubicBezTo>
                  <a:cubicBezTo>
                    <a:pt x="289" y="147"/>
                    <a:pt x="289" y="148"/>
                    <a:pt x="289" y="149"/>
                  </a:cubicBezTo>
                  <a:cubicBezTo>
                    <a:pt x="288" y="150"/>
                    <a:pt x="288" y="150"/>
                    <a:pt x="288" y="150"/>
                  </a:cubicBezTo>
                  <a:cubicBezTo>
                    <a:pt x="289" y="151"/>
                    <a:pt x="289" y="151"/>
                    <a:pt x="289" y="151"/>
                  </a:cubicBezTo>
                  <a:cubicBezTo>
                    <a:pt x="289" y="153"/>
                    <a:pt x="289" y="154"/>
                    <a:pt x="290" y="155"/>
                  </a:cubicBezTo>
                  <a:cubicBezTo>
                    <a:pt x="291" y="156"/>
                    <a:pt x="292" y="156"/>
                    <a:pt x="296" y="157"/>
                  </a:cubicBezTo>
                  <a:cubicBezTo>
                    <a:pt x="298" y="158"/>
                    <a:pt x="301" y="159"/>
                    <a:pt x="303" y="159"/>
                  </a:cubicBezTo>
                  <a:cubicBezTo>
                    <a:pt x="309" y="161"/>
                    <a:pt x="313" y="163"/>
                    <a:pt x="314" y="163"/>
                  </a:cubicBezTo>
                  <a:cubicBezTo>
                    <a:pt x="314" y="164"/>
                    <a:pt x="314" y="165"/>
                    <a:pt x="314" y="166"/>
                  </a:cubicBezTo>
                  <a:cubicBezTo>
                    <a:pt x="314" y="168"/>
                    <a:pt x="314" y="169"/>
                    <a:pt x="313" y="169"/>
                  </a:cubicBezTo>
                  <a:cubicBezTo>
                    <a:pt x="312" y="170"/>
                    <a:pt x="308" y="171"/>
                    <a:pt x="302" y="172"/>
                  </a:cubicBezTo>
                  <a:cubicBezTo>
                    <a:pt x="300" y="172"/>
                    <a:pt x="298" y="172"/>
                    <a:pt x="296" y="173"/>
                  </a:cubicBezTo>
                  <a:cubicBezTo>
                    <a:pt x="290" y="174"/>
                    <a:pt x="290" y="174"/>
                    <a:pt x="289" y="174"/>
                  </a:cubicBezTo>
                  <a:cubicBezTo>
                    <a:pt x="288" y="175"/>
                    <a:pt x="288" y="176"/>
                    <a:pt x="287" y="179"/>
                  </a:cubicBezTo>
                  <a:cubicBezTo>
                    <a:pt x="287" y="179"/>
                    <a:pt x="287" y="179"/>
                    <a:pt x="287" y="179"/>
                  </a:cubicBezTo>
                  <a:cubicBezTo>
                    <a:pt x="287" y="180"/>
                    <a:pt x="287" y="180"/>
                    <a:pt x="287" y="180"/>
                  </a:cubicBezTo>
                  <a:cubicBezTo>
                    <a:pt x="287" y="182"/>
                    <a:pt x="287" y="183"/>
                    <a:pt x="287" y="184"/>
                  </a:cubicBezTo>
                  <a:cubicBezTo>
                    <a:pt x="287" y="185"/>
                    <a:pt x="287" y="185"/>
                    <a:pt x="287" y="186"/>
                  </a:cubicBezTo>
                  <a:cubicBezTo>
                    <a:pt x="288" y="187"/>
                    <a:pt x="288" y="187"/>
                    <a:pt x="292" y="189"/>
                  </a:cubicBezTo>
                  <a:cubicBezTo>
                    <a:pt x="294" y="190"/>
                    <a:pt x="296" y="192"/>
                    <a:pt x="298" y="193"/>
                  </a:cubicBezTo>
                  <a:cubicBezTo>
                    <a:pt x="304" y="196"/>
                    <a:pt x="307" y="199"/>
                    <a:pt x="308" y="199"/>
                  </a:cubicBezTo>
                  <a:cubicBezTo>
                    <a:pt x="308" y="199"/>
                    <a:pt x="308" y="200"/>
                    <a:pt x="308" y="200"/>
                  </a:cubicBezTo>
                  <a:cubicBezTo>
                    <a:pt x="308" y="202"/>
                    <a:pt x="307" y="204"/>
                    <a:pt x="306" y="205"/>
                  </a:cubicBezTo>
                  <a:cubicBezTo>
                    <a:pt x="305" y="205"/>
                    <a:pt x="301" y="205"/>
                    <a:pt x="295" y="205"/>
                  </a:cubicBezTo>
                  <a:cubicBezTo>
                    <a:pt x="293" y="205"/>
                    <a:pt x="290" y="204"/>
                    <a:pt x="289" y="204"/>
                  </a:cubicBezTo>
                  <a:cubicBezTo>
                    <a:pt x="283" y="204"/>
                    <a:pt x="282" y="204"/>
                    <a:pt x="281" y="204"/>
                  </a:cubicBezTo>
                  <a:cubicBezTo>
                    <a:pt x="281" y="205"/>
                    <a:pt x="280" y="206"/>
                    <a:pt x="279" y="209"/>
                  </a:cubicBezTo>
                  <a:cubicBezTo>
                    <a:pt x="278" y="209"/>
                    <a:pt x="278" y="209"/>
                    <a:pt x="278" y="209"/>
                  </a:cubicBezTo>
                  <a:cubicBezTo>
                    <a:pt x="278" y="210"/>
                    <a:pt x="278" y="210"/>
                    <a:pt x="278" y="210"/>
                  </a:cubicBezTo>
                  <a:cubicBezTo>
                    <a:pt x="277" y="212"/>
                    <a:pt x="277" y="213"/>
                    <a:pt x="277" y="214"/>
                  </a:cubicBezTo>
                  <a:cubicBezTo>
                    <a:pt x="277" y="215"/>
                    <a:pt x="277" y="215"/>
                    <a:pt x="277" y="215"/>
                  </a:cubicBezTo>
                  <a:cubicBezTo>
                    <a:pt x="277" y="216"/>
                    <a:pt x="278" y="217"/>
                    <a:pt x="281" y="220"/>
                  </a:cubicBezTo>
                  <a:cubicBezTo>
                    <a:pt x="283" y="221"/>
                    <a:pt x="285" y="223"/>
                    <a:pt x="286" y="225"/>
                  </a:cubicBezTo>
                  <a:cubicBezTo>
                    <a:pt x="291" y="229"/>
                    <a:pt x="293" y="232"/>
                    <a:pt x="294" y="233"/>
                  </a:cubicBezTo>
                  <a:cubicBezTo>
                    <a:pt x="294" y="234"/>
                    <a:pt x="292" y="238"/>
                    <a:pt x="291" y="238"/>
                  </a:cubicBezTo>
                  <a:cubicBezTo>
                    <a:pt x="290" y="238"/>
                    <a:pt x="286" y="237"/>
                    <a:pt x="280" y="235"/>
                  </a:cubicBezTo>
                  <a:cubicBezTo>
                    <a:pt x="278" y="235"/>
                    <a:pt x="276" y="234"/>
                    <a:pt x="274" y="233"/>
                  </a:cubicBezTo>
                  <a:cubicBezTo>
                    <a:pt x="269" y="232"/>
                    <a:pt x="268" y="231"/>
                    <a:pt x="267" y="232"/>
                  </a:cubicBezTo>
                  <a:cubicBezTo>
                    <a:pt x="266" y="232"/>
                    <a:pt x="265" y="233"/>
                    <a:pt x="263" y="236"/>
                  </a:cubicBezTo>
                  <a:cubicBezTo>
                    <a:pt x="263" y="236"/>
                    <a:pt x="263" y="236"/>
                    <a:pt x="263" y="236"/>
                  </a:cubicBezTo>
                  <a:cubicBezTo>
                    <a:pt x="263" y="236"/>
                    <a:pt x="263" y="236"/>
                    <a:pt x="263" y="236"/>
                  </a:cubicBezTo>
                  <a:cubicBezTo>
                    <a:pt x="260" y="239"/>
                    <a:pt x="260" y="241"/>
                    <a:pt x="260" y="241"/>
                  </a:cubicBezTo>
                  <a:cubicBezTo>
                    <a:pt x="260" y="241"/>
                    <a:pt x="260" y="241"/>
                    <a:pt x="260" y="241"/>
                  </a:cubicBezTo>
                  <a:cubicBezTo>
                    <a:pt x="260" y="242"/>
                    <a:pt x="261" y="243"/>
                    <a:pt x="263" y="247"/>
                  </a:cubicBezTo>
                  <a:cubicBezTo>
                    <a:pt x="265" y="249"/>
                    <a:pt x="266" y="251"/>
                    <a:pt x="267" y="253"/>
                  </a:cubicBezTo>
                  <a:cubicBezTo>
                    <a:pt x="270" y="258"/>
                    <a:pt x="272" y="262"/>
                    <a:pt x="273" y="263"/>
                  </a:cubicBezTo>
                  <a:cubicBezTo>
                    <a:pt x="272" y="264"/>
                    <a:pt x="270" y="267"/>
                    <a:pt x="269" y="267"/>
                  </a:cubicBezTo>
                  <a:cubicBezTo>
                    <a:pt x="268" y="267"/>
                    <a:pt x="264" y="265"/>
                    <a:pt x="259" y="262"/>
                  </a:cubicBezTo>
                  <a:cubicBezTo>
                    <a:pt x="257" y="260"/>
                    <a:pt x="255" y="259"/>
                    <a:pt x="253" y="258"/>
                  </a:cubicBezTo>
                  <a:cubicBezTo>
                    <a:pt x="249" y="255"/>
                    <a:pt x="248" y="255"/>
                    <a:pt x="247" y="255"/>
                  </a:cubicBezTo>
                  <a:cubicBezTo>
                    <a:pt x="246" y="255"/>
                    <a:pt x="245" y="256"/>
                    <a:pt x="242" y="258"/>
                  </a:cubicBezTo>
                  <a:cubicBezTo>
                    <a:pt x="241" y="258"/>
                    <a:pt x="241" y="258"/>
                    <a:pt x="241" y="258"/>
                  </a:cubicBezTo>
                  <a:cubicBezTo>
                    <a:pt x="241" y="259"/>
                    <a:pt x="241" y="259"/>
                    <a:pt x="241" y="259"/>
                  </a:cubicBezTo>
                  <a:cubicBezTo>
                    <a:pt x="239" y="261"/>
                    <a:pt x="238" y="262"/>
                    <a:pt x="238" y="263"/>
                  </a:cubicBezTo>
                  <a:cubicBezTo>
                    <a:pt x="238" y="263"/>
                    <a:pt x="238" y="263"/>
                    <a:pt x="238" y="263"/>
                  </a:cubicBezTo>
                  <a:cubicBezTo>
                    <a:pt x="238" y="263"/>
                    <a:pt x="238" y="263"/>
                    <a:pt x="238" y="263"/>
                  </a:cubicBezTo>
                  <a:cubicBezTo>
                    <a:pt x="238" y="264"/>
                    <a:pt x="238" y="265"/>
                    <a:pt x="240" y="269"/>
                  </a:cubicBezTo>
                  <a:cubicBezTo>
                    <a:pt x="241" y="271"/>
                    <a:pt x="241" y="273"/>
                    <a:pt x="242" y="275"/>
                  </a:cubicBezTo>
                  <a:cubicBezTo>
                    <a:pt x="244" y="281"/>
                    <a:pt x="245" y="285"/>
                    <a:pt x="245" y="287"/>
                  </a:cubicBezTo>
                  <a:cubicBezTo>
                    <a:pt x="245" y="288"/>
                    <a:pt x="242" y="290"/>
                    <a:pt x="240" y="290"/>
                  </a:cubicBezTo>
                  <a:cubicBezTo>
                    <a:pt x="239" y="289"/>
                    <a:pt x="236" y="287"/>
                    <a:pt x="232" y="282"/>
                  </a:cubicBezTo>
                  <a:cubicBezTo>
                    <a:pt x="230" y="281"/>
                    <a:pt x="229" y="279"/>
                    <a:pt x="227" y="278"/>
                  </a:cubicBezTo>
                  <a:cubicBezTo>
                    <a:pt x="223" y="274"/>
                    <a:pt x="223" y="273"/>
                    <a:pt x="222" y="273"/>
                  </a:cubicBezTo>
                  <a:cubicBezTo>
                    <a:pt x="221" y="273"/>
                    <a:pt x="220" y="273"/>
                    <a:pt x="217" y="275"/>
                  </a:cubicBezTo>
                  <a:cubicBezTo>
                    <a:pt x="215" y="275"/>
                    <a:pt x="215" y="275"/>
                    <a:pt x="215" y="275"/>
                  </a:cubicBezTo>
                  <a:cubicBezTo>
                    <a:pt x="215" y="276"/>
                    <a:pt x="215" y="276"/>
                    <a:pt x="215" y="276"/>
                  </a:cubicBezTo>
                  <a:cubicBezTo>
                    <a:pt x="213" y="277"/>
                    <a:pt x="212" y="278"/>
                    <a:pt x="211" y="279"/>
                  </a:cubicBezTo>
                  <a:cubicBezTo>
                    <a:pt x="211" y="279"/>
                    <a:pt x="211" y="279"/>
                    <a:pt x="211" y="280"/>
                  </a:cubicBezTo>
                  <a:cubicBezTo>
                    <a:pt x="211" y="281"/>
                    <a:pt x="211" y="283"/>
                    <a:pt x="212" y="285"/>
                  </a:cubicBezTo>
                  <a:cubicBezTo>
                    <a:pt x="212" y="287"/>
                    <a:pt x="212" y="289"/>
                    <a:pt x="212" y="292"/>
                  </a:cubicBezTo>
                  <a:cubicBezTo>
                    <a:pt x="213" y="296"/>
                    <a:pt x="213" y="299"/>
                    <a:pt x="213" y="302"/>
                  </a:cubicBezTo>
                  <a:cubicBezTo>
                    <a:pt x="213" y="303"/>
                    <a:pt x="213" y="303"/>
                    <a:pt x="213" y="303"/>
                  </a:cubicBezTo>
                  <a:cubicBezTo>
                    <a:pt x="212" y="304"/>
                    <a:pt x="209" y="306"/>
                    <a:pt x="208" y="305"/>
                  </a:cubicBezTo>
                  <a:cubicBezTo>
                    <a:pt x="207" y="305"/>
                    <a:pt x="204" y="302"/>
                    <a:pt x="201" y="296"/>
                  </a:cubicBezTo>
                  <a:cubicBezTo>
                    <a:pt x="200" y="294"/>
                    <a:pt x="199" y="292"/>
                    <a:pt x="198" y="291"/>
                  </a:cubicBezTo>
                  <a:cubicBezTo>
                    <a:pt x="195" y="286"/>
                    <a:pt x="194" y="285"/>
                    <a:pt x="193" y="285"/>
                  </a:cubicBezTo>
                  <a:cubicBezTo>
                    <a:pt x="193" y="285"/>
                    <a:pt x="191" y="285"/>
                    <a:pt x="188" y="286"/>
                  </a:cubicBezTo>
                  <a:cubicBezTo>
                    <a:pt x="186" y="285"/>
                    <a:pt x="186" y="285"/>
                    <a:pt x="186" y="285"/>
                  </a:cubicBezTo>
                  <a:cubicBezTo>
                    <a:pt x="186" y="286"/>
                    <a:pt x="186" y="286"/>
                    <a:pt x="186" y="286"/>
                  </a:cubicBezTo>
                  <a:cubicBezTo>
                    <a:pt x="184" y="286"/>
                    <a:pt x="182" y="287"/>
                    <a:pt x="182" y="288"/>
                  </a:cubicBezTo>
                  <a:cubicBezTo>
                    <a:pt x="181" y="289"/>
                    <a:pt x="181" y="289"/>
                    <a:pt x="181" y="294"/>
                  </a:cubicBezTo>
                  <a:cubicBezTo>
                    <a:pt x="180" y="296"/>
                    <a:pt x="180" y="299"/>
                    <a:pt x="180" y="301"/>
                  </a:cubicBezTo>
                  <a:cubicBezTo>
                    <a:pt x="179" y="307"/>
                    <a:pt x="178" y="311"/>
                    <a:pt x="178" y="312"/>
                  </a:cubicBezTo>
                  <a:cubicBezTo>
                    <a:pt x="177" y="313"/>
                    <a:pt x="173" y="314"/>
                    <a:pt x="172" y="313"/>
                  </a:cubicBezTo>
                  <a:cubicBezTo>
                    <a:pt x="171" y="312"/>
                    <a:pt x="170" y="309"/>
                    <a:pt x="168" y="302"/>
                  </a:cubicBezTo>
                  <a:cubicBezTo>
                    <a:pt x="167" y="300"/>
                    <a:pt x="166" y="298"/>
                    <a:pt x="166" y="297"/>
                  </a:cubicBezTo>
                  <a:cubicBezTo>
                    <a:pt x="164" y="291"/>
                    <a:pt x="164" y="291"/>
                    <a:pt x="163" y="290"/>
                  </a:cubicBezTo>
                  <a:cubicBezTo>
                    <a:pt x="162" y="290"/>
                    <a:pt x="161" y="289"/>
                    <a:pt x="158" y="289"/>
                  </a:cubicBezTo>
                  <a:cubicBezTo>
                    <a:pt x="157" y="289"/>
                    <a:pt x="157" y="289"/>
                    <a:pt x="157" y="289"/>
                  </a:cubicBezTo>
                  <a:cubicBezTo>
                    <a:pt x="156" y="289"/>
                    <a:pt x="156" y="289"/>
                    <a:pt x="156" y="289"/>
                  </a:cubicBezTo>
                  <a:cubicBezTo>
                    <a:pt x="153" y="289"/>
                    <a:pt x="152" y="290"/>
                    <a:pt x="151" y="290"/>
                  </a:cubicBezTo>
                  <a:cubicBezTo>
                    <a:pt x="150" y="291"/>
                    <a:pt x="150" y="292"/>
                    <a:pt x="148" y="296"/>
                  </a:cubicBezTo>
                  <a:cubicBezTo>
                    <a:pt x="148" y="298"/>
                    <a:pt x="147" y="300"/>
                    <a:pt x="146" y="302"/>
                  </a:cubicBezTo>
                  <a:cubicBezTo>
                    <a:pt x="144" y="308"/>
                    <a:pt x="142" y="312"/>
                    <a:pt x="141" y="313"/>
                  </a:cubicBezTo>
                  <a:cubicBezTo>
                    <a:pt x="140" y="313"/>
                    <a:pt x="136" y="313"/>
                    <a:pt x="136" y="312"/>
                  </a:cubicBezTo>
                  <a:cubicBezTo>
                    <a:pt x="135" y="311"/>
                    <a:pt x="134" y="307"/>
                    <a:pt x="134" y="301"/>
                  </a:cubicBezTo>
                  <a:cubicBezTo>
                    <a:pt x="133" y="299"/>
                    <a:pt x="133" y="297"/>
                    <a:pt x="133" y="295"/>
                  </a:cubicBezTo>
                  <a:cubicBezTo>
                    <a:pt x="133" y="289"/>
                    <a:pt x="132" y="289"/>
                    <a:pt x="132" y="288"/>
                  </a:cubicBezTo>
                  <a:cubicBezTo>
                    <a:pt x="131" y="287"/>
                    <a:pt x="130" y="286"/>
                    <a:pt x="127" y="286"/>
                  </a:cubicBezTo>
                  <a:cubicBezTo>
                    <a:pt x="126" y="285"/>
                    <a:pt x="126" y="285"/>
                    <a:pt x="126" y="285"/>
                  </a:cubicBezTo>
                  <a:cubicBezTo>
                    <a:pt x="126" y="286"/>
                    <a:pt x="126" y="286"/>
                    <a:pt x="126" y="286"/>
                  </a:cubicBezTo>
                  <a:cubicBezTo>
                    <a:pt x="122" y="284"/>
                    <a:pt x="121" y="285"/>
                    <a:pt x="120" y="285"/>
                  </a:cubicBezTo>
                  <a:cubicBezTo>
                    <a:pt x="120" y="286"/>
                    <a:pt x="119" y="286"/>
                    <a:pt x="117" y="290"/>
                  </a:cubicBezTo>
                  <a:cubicBezTo>
                    <a:pt x="115" y="292"/>
                    <a:pt x="114" y="294"/>
                    <a:pt x="113" y="296"/>
                  </a:cubicBezTo>
                  <a:cubicBezTo>
                    <a:pt x="109" y="301"/>
                    <a:pt x="107" y="304"/>
                    <a:pt x="106" y="305"/>
                  </a:cubicBezTo>
                  <a:cubicBezTo>
                    <a:pt x="104" y="305"/>
                    <a:pt x="101" y="304"/>
                    <a:pt x="100" y="303"/>
                  </a:cubicBezTo>
                  <a:cubicBezTo>
                    <a:pt x="100" y="303"/>
                    <a:pt x="100" y="303"/>
                    <a:pt x="100" y="302"/>
                  </a:cubicBezTo>
                  <a:cubicBezTo>
                    <a:pt x="100" y="302"/>
                    <a:pt x="100" y="302"/>
                    <a:pt x="100" y="302"/>
                  </a:cubicBezTo>
                  <a:cubicBezTo>
                    <a:pt x="100" y="300"/>
                    <a:pt x="101" y="296"/>
                    <a:pt x="101" y="292"/>
                  </a:cubicBezTo>
                  <a:cubicBezTo>
                    <a:pt x="101" y="290"/>
                    <a:pt x="102" y="288"/>
                    <a:pt x="102" y="286"/>
                  </a:cubicBezTo>
                  <a:cubicBezTo>
                    <a:pt x="102" y="283"/>
                    <a:pt x="103" y="281"/>
                    <a:pt x="103" y="280"/>
                  </a:cubicBezTo>
                  <a:cubicBezTo>
                    <a:pt x="103" y="279"/>
                    <a:pt x="103" y="279"/>
                    <a:pt x="102" y="279"/>
                  </a:cubicBezTo>
                  <a:cubicBezTo>
                    <a:pt x="102" y="278"/>
                    <a:pt x="101" y="277"/>
                    <a:pt x="98" y="276"/>
                  </a:cubicBezTo>
                  <a:cubicBezTo>
                    <a:pt x="97" y="274"/>
                    <a:pt x="97" y="274"/>
                    <a:pt x="97" y="274"/>
                  </a:cubicBezTo>
                  <a:cubicBezTo>
                    <a:pt x="96" y="275"/>
                    <a:pt x="96" y="275"/>
                    <a:pt x="96" y="275"/>
                  </a:cubicBezTo>
                  <a:cubicBezTo>
                    <a:pt x="94" y="273"/>
                    <a:pt x="93" y="273"/>
                    <a:pt x="92" y="273"/>
                  </a:cubicBezTo>
                  <a:cubicBezTo>
                    <a:pt x="91" y="274"/>
                    <a:pt x="90" y="274"/>
                    <a:pt x="87" y="277"/>
                  </a:cubicBezTo>
                  <a:cubicBezTo>
                    <a:pt x="85" y="279"/>
                    <a:pt x="84" y="280"/>
                    <a:pt x="82" y="282"/>
                  </a:cubicBezTo>
                  <a:cubicBezTo>
                    <a:pt x="77" y="286"/>
                    <a:pt x="74" y="289"/>
                    <a:pt x="73" y="289"/>
                  </a:cubicBezTo>
                  <a:cubicBezTo>
                    <a:pt x="72" y="289"/>
                    <a:pt x="69" y="287"/>
                    <a:pt x="68" y="286"/>
                  </a:cubicBezTo>
                  <a:cubicBezTo>
                    <a:pt x="68" y="285"/>
                    <a:pt x="69" y="281"/>
                    <a:pt x="72" y="275"/>
                  </a:cubicBezTo>
                  <a:cubicBezTo>
                    <a:pt x="72" y="273"/>
                    <a:pt x="73" y="271"/>
                    <a:pt x="74" y="270"/>
                  </a:cubicBezTo>
                  <a:cubicBezTo>
                    <a:pt x="75" y="265"/>
                    <a:pt x="76" y="264"/>
                    <a:pt x="76" y="263"/>
                  </a:cubicBezTo>
                  <a:cubicBezTo>
                    <a:pt x="76" y="263"/>
                    <a:pt x="76" y="263"/>
                    <a:pt x="76" y="263"/>
                  </a:cubicBezTo>
                  <a:cubicBezTo>
                    <a:pt x="76" y="263"/>
                    <a:pt x="76" y="263"/>
                    <a:pt x="76" y="263"/>
                  </a:cubicBezTo>
                  <a:cubicBezTo>
                    <a:pt x="76" y="262"/>
                    <a:pt x="75" y="261"/>
                    <a:pt x="72" y="259"/>
                  </a:cubicBezTo>
                  <a:cubicBezTo>
                    <a:pt x="72" y="258"/>
                    <a:pt x="72" y="258"/>
                    <a:pt x="72" y="258"/>
                  </a:cubicBezTo>
                  <a:cubicBezTo>
                    <a:pt x="71" y="258"/>
                    <a:pt x="71" y="258"/>
                    <a:pt x="71" y="258"/>
                  </a:cubicBezTo>
                  <a:cubicBezTo>
                    <a:pt x="69" y="255"/>
                    <a:pt x="68" y="255"/>
                    <a:pt x="67" y="255"/>
                  </a:cubicBezTo>
                  <a:cubicBezTo>
                    <a:pt x="66" y="255"/>
                    <a:pt x="65" y="256"/>
                    <a:pt x="61" y="258"/>
                  </a:cubicBezTo>
                  <a:cubicBezTo>
                    <a:pt x="59" y="259"/>
                    <a:pt x="57" y="260"/>
                    <a:pt x="55" y="261"/>
                  </a:cubicBezTo>
                  <a:cubicBezTo>
                    <a:pt x="50" y="264"/>
                    <a:pt x="46" y="266"/>
                    <a:pt x="45" y="266"/>
                  </a:cubicBezTo>
                  <a:cubicBezTo>
                    <a:pt x="43" y="266"/>
                    <a:pt x="41" y="263"/>
                    <a:pt x="41" y="262"/>
                  </a:cubicBezTo>
                  <a:cubicBezTo>
                    <a:pt x="41" y="261"/>
                    <a:pt x="43" y="258"/>
                    <a:pt x="47" y="252"/>
                  </a:cubicBezTo>
                  <a:cubicBezTo>
                    <a:pt x="48" y="251"/>
                    <a:pt x="49" y="249"/>
                    <a:pt x="50" y="247"/>
                  </a:cubicBezTo>
                  <a:cubicBezTo>
                    <a:pt x="53" y="243"/>
                    <a:pt x="54" y="242"/>
                    <a:pt x="54" y="241"/>
                  </a:cubicBezTo>
                  <a:cubicBezTo>
                    <a:pt x="54" y="240"/>
                    <a:pt x="53" y="239"/>
                    <a:pt x="51" y="236"/>
                  </a:cubicBezTo>
                  <a:cubicBezTo>
                    <a:pt x="51" y="235"/>
                    <a:pt x="51" y="235"/>
                    <a:pt x="51" y="235"/>
                  </a:cubicBezTo>
                  <a:cubicBezTo>
                    <a:pt x="50" y="235"/>
                    <a:pt x="50" y="235"/>
                    <a:pt x="50" y="235"/>
                  </a:cubicBezTo>
                  <a:cubicBezTo>
                    <a:pt x="48" y="232"/>
                    <a:pt x="47" y="232"/>
                    <a:pt x="46" y="232"/>
                  </a:cubicBezTo>
                  <a:cubicBezTo>
                    <a:pt x="46" y="232"/>
                    <a:pt x="45" y="232"/>
                    <a:pt x="40" y="233"/>
                  </a:cubicBezTo>
                  <a:cubicBezTo>
                    <a:pt x="38" y="234"/>
                    <a:pt x="36" y="234"/>
                    <a:pt x="34" y="235"/>
                  </a:cubicBezTo>
                  <a:cubicBezTo>
                    <a:pt x="28" y="237"/>
                    <a:pt x="24" y="238"/>
                    <a:pt x="22" y="238"/>
                  </a:cubicBezTo>
                  <a:cubicBezTo>
                    <a:pt x="21" y="237"/>
                    <a:pt x="20" y="234"/>
                    <a:pt x="19" y="233"/>
                  </a:cubicBezTo>
                  <a:cubicBezTo>
                    <a:pt x="20" y="232"/>
                    <a:pt x="23" y="229"/>
                    <a:pt x="28" y="224"/>
                  </a:cubicBezTo>
                  <a:cubicBezTo>
                    <a:pt x="29" y="223"/>
                    <a:pt x="31" y="221"/>
                    <a:pt x="32" y="220"/>
                  </a:cubicBezTo>
                  <a:cubicBezTo>
                    <a:pt x="36" y="216"/>
                    <a:pt x="37" y="216"/>
                    <a:pt x="37" y="215"/>
                  </a:cubicBezTo>
                  <a:cubicBezTo>
                    <a:pt x="37" y="215"/>
                    <a:pt x="37" y="215"/>
                    <a:pt x="37" y="214"/>
                  </a:cubicBezTo>
                  <a:cubicBezTo>
                    <a:pt x="37" y="213"/>
                    <a:pt x="37" y="212"/>
                    <a:pt x="36" y="210"/>
                  </a:cubicBezTo>
                  <a:cubicBezTo>
                    <a:pt x="36" y="208"/>
                    <a:pt x="36" y="208"/>
                    <a:pt x="36" y="208"/>
                  </a:cubicBezTo>
                  <a:cubicBezTo>
                    <a:pt x="35" y="208"/>
                    <a:pt x="35" y="208"/>
                    <a:pt x="35" y="208"/>
                  </a:cubicBezTo>
                  <a:cubicBezTo>
                    <a:pt x="34" y="205"/>
                    <a:pt x="33" y="205"/>
                    <a:pt x="32" y="204"/>
                  </a:cubicBezTo>
                  <a:cubicBezTo>
                    <a:pt x="31" y="204"/>
                    <a:pt x="31" y="204"/>
                    <a:pt x="26" y="204"/>
                  </a:cubicBezTo>
                  <a:cubicBezTo>
                    <a:pt x="24" y="204"/>
                    <a:pt x="21" y="205"/>
                    <a:pt x="19" y="205"/>
                  </a:cubicBezTo>
                  <a:cubicBezTo>
                    <a:pt x="13" y="205"/>
                    <a:pt x="9" y="205"/>
                    <a:pt x="7" y="204"/>
                  </a:cubicBezTo>
                  <a:cubicBezTo>
                    <a:pt x="7" y="204"/>
                    <a:pt x="6" y="201"/>
                    <a:pt x="6" y="199"/>
                  </a:cubicBezTo>
                  <a:cubicBezTo>
                    <a:pt x="6" y="199"/>
                    <a:pt x="6" y="199"/>
                    <a:pt x="6" y="199"/>
                  </a:cubicBezTo>
                  <a:cubicBezTo>
                    <a:pt x="6" y="198"/>
                    <a:pt x="10" y="196"/>
                    <a:pt x="15" y="193"/>
                  </a:cubicBezTo>
                  <a:cubicBezTo>
                    <a:pt x="17" y="192"/>
                    <a:pt x="19" y="191"/>
                    <a:pt x="21" y="190"/>
                  </a:cubicBezTo>
                  <a:cubicBezTo>
                    <a:pt x="26" y="187"/>
                    <a:pt x="26" y="187"/>
                    <a:pt x="27" y="186"/>
                  </a:cubicBezTo>
                  <a:cubicBezTo>
                    <a:pt x="27" y="185"/>
                    <a:pt x="27" y="185"/>
                    <a:pt x="27" y="184"/>
                  </a:cubicBezTo>
                  <a:cubicBezTo>
                    <a:pt x="27" y="183"/>
                    <a:pt x="27" y="181"/>
                    <a:pt x="27" y="181"/>
                  </a:cubicBezTo>
                  <a:cubicBezTo>
                    <a:pt x="27" y="179"/>
                    <a:pt x="27" y="179"/>
                    <a:pt x="27" y="179"/>
                  </a:cubicBezTo>
                  <a:cubicBezTo>
                    <a:pt x="26" y="179"/>
                    <a:pt x="26" y="179"/>
                    <a:pt x="26" y="179"/>
                  </a:cubicBezTo>
                  <a:cubicBezTo>
                    <a:pt x="26" y="176"/>
                    <a:pt x="25" y="175"/>
                    <a:pt x="25" y="174"/>
                  </a:cubicBezTo>
                  <a:cubicBezTo>
                    <a:pt x="24" y="174"/>
                    <a:pt x="23" y="174"/>
                    <a:pt x="18" y="173"/>
                  </a:cubicBezTo>
                  <a:cubicBezTo>
                    <a:pt x="16" y="172"/>
                    <a:pt x="14" y="172"/>
                    <a:pt x="12" y="172"/>
                  </a:cubicBezTo>
                  <a:cubicBezTo>
                    <a:pt x="6" y="170"/>
                    <a:pt x="2" y="169"/>
                    <a:pt x="1" y="169"/>
                  </a:cubicBezTo>
                  <a:cubicBezTo>
                    <a:pt x="0" y="168"/>
                    <a:pt x="0" y="167"/>
                    <a:pt x="0" y="165"/>
                  </a:cubicBezTo>
                  <a:close/>
                  <a:moveTo>
                    <a:pt x="252" y="156"/>
                  </a:moveTo>
                  <a:cubicBezTo>
                    <a:pt x="252" y="104"/>
                    <a:pt x="209" y="62"/>
                    <a:pt x="157" y="62"/>
                  </a:cubicBezTo>
                  <a:cubicBezTo>
                    <a:pt x="105" y="62"/>
                    <a:pt x="62" y="104"/>
                    <a:pt x="62" y="156"/>
                  </a:cubicBezTo>
                  <a:cubicBezTo>
                    <a:pt x="62" y="209"/>
                    <a:pt x="105" y="251"/>
                    <a:pt x="157" y="251"/>
                  </a:cubicBezTo>
                  <a:cubicBezTo>
                    <a:pt x="209" y="251"/>
                    <a:pt x="252" y="209"/>
                    <a:pt x="252" y="156"/>
                  </a:cubicBezTo>
                  <a:close/>
                </a:path>
              </a:pathLst>
            </a:custGeom>
            <a:solidFill>
              <a:srgbClr val="7F3273"/>
            </a:solidFill>
            <a:ln w="9525" cap="flat" cmpd="sng" algn="ctr">
              <a:solidFill>
                <a:srgbClr val="7F3273"/>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dirty="0">
                <a:ln>
                  <a:noFill/>
                </a:ln>
                <a:solidFill>
                  <a:srgbClr val="333333"/>
                </a:solidFill>
                <a:effectLst/>
                <a:uLnTx/>
                <a:uFillTx/>
                <a:latin typeface="Tahoma"/>
                <a:ea typeface="+mn-ea"/>
                <a:cs typeface="+mn-cs"/>
              </a:endParaRPr>
            </a:p>
          </p:txBody>
        </p:sp>
        <p:sp>
          <p:nvSpPr>
            <p:cNvPr id="22" name="Freeform 7"/>
            <p:cNvSpPr>
              <a:spLocks noEditPoints="1"/>
            </p:cNvSpPr>
            <p:nvPr/>
          </p:nvSpPr>
          <p:spPr bwMode="auto">
            <a:xfrm>
              <a:off x="5772935" y="3189981"/>
              <a:ext cx="2192340" cy="2189774"/>
            </a:xfrm>
            <a:custGeom>
              <a:avLst/>
              <a:gdLst>
                <a:gd name="T0" fmla="*/ 30 w 360"/>
                <a:gd name="T1" fmla="*/ 152 h 360"/>
                <a:gd name="T2" fmla="*/ 18 w 360"/>
                <a:gd name="T3" fmla="*/ 137 h 360"/>
                <a:gd name="T4" fmla="*/ 37 w 360"/>
                <a:gd name="T5" fmla="*/ 124 h 360"/>
                <a:gd name="T6" fmla="*/ 38 w 360"/>
                <a:gd name="T7" fmla="*/ 106 h 360"/>
                <a:gd name="T8" fmla="*/ 54 w 360"/>
                <a:gd name="T9" fmla="*/ 93 h 360"/>
                <a:gd name="T10" fmla="*/ 59 w 360"/>
                <a:gd name="T11" fmla="*/ 75 h 360"/>
                <a:gd name="T12" fmla="*/ 78 w 360"/>
                <a:gd name="T13" fmla="*/ 66 h 360"/>
                <a:gd name="T14" fmla="*/ 84 w 360"/>
                <a:gd name="T15" fmla="*/ 43 h 360"/>
                <a:gd name="T16" fmla="*/ 112 w 360"/>
                <a:gd name="T17" fmla="*/ 44 h 360"/>
                <a:gd name="T18" fmla="*/ 118 w 360"/>
                <a:gd name="T19" fmla="*/ 32 h 360"/>
                <a:gd name="T20" fmla="*/ 135 w 360"/>
                <a:gd name="T21" fmla="*/ 26 h 360"/>
                <a:gd name="T22" fmla="*/ 154 w 360"/>
                <a:gd name="T23" fmla="*/ 24 h 360"/>
                <a:gd name="T24" fmla="*/ 172 w 360"/>
                <a:gd name="T25" fmla="*/ 20 h 360"/>
                <a:gd name="T26" fmla="*/ 191 w 360"/>
                <a:gd name="T27" fmla="*/ 21 h 360"/>
                <a:gd name="T28" fmla="*/ 210 w 360"/>
                <a:gd name="T29" fmla="*/ 30 h 360"/>
                <a:gd name="T30" fmla="*/ 232 w 360"/>
                <a:gd name="T31" fmla="*/ 21 h 360"/>
                <a:gd name="T32" fmla="*/ 244 w 360"/>
                <a:gd name="T33" fmla="*/ 38 h 360"/>
                <a:gd name="T34" fmla="*/ 261 w 360"/>
                <a:gd name="T35" fmla="*/ 43 h 360"/>
                <a:gd name="T36" fmla="*/ 274 w 360"/>
                <a:gd name="T37" fmla="*/ 59 h 360"/>
                <a:gd name="T38" fmla="*/ 284 w 360"/>
                <a:gd name="T39" fmla="*/ 69 h 360"/>
                <a:gd name="T40" fmla="*/ 303 w 360"/>
                <a:gd name="T41" fmla="*/ 78 h 360"/>
                <a:gd name="T42" fmla="*/ 303 w 360"/>
                <a:gd name="T43" fmla="*/ 92 h 360"/>
                <a:gd name="T44" fmla="*/ 329 w 360"/>
                <a:gd name="T45" fmla="*/ 105 h 360"/>
                <a:gd name="T46" fmla="*/ 320 w 360"/>
                <a:gd name="T47" fmla="*/ 123 h 360"/>
                <a:gd name="T48" fmla="*/ 353 w 360"/>
                <a:gd name="T49" fmla="*/ 134 h 360"/>
                <a:gd name="T50" fmla="*/ 328 w 360"/>
                <a:gd name="T51" fmla="*/ 157 h 360"/>
                <a:gd name="T52" fmla="*/ 360 w 360"/>
                <a:gd name="T53" fmla="*/ 174 h 360"/>
                <a:gd name="T54" fmla="*/ 331 w 360"/>
                <a:gd name="T55" fmla="*/ 190 h 360"/>
                <a:gd name="T56" fmla="*/ 357 w 360"/>
                <a:gd name="T57" fmla="*/ 210 h 360"/>
                <a:gd name="T58" fmla="*/ 325 w 360"/>
                <a:gd name="T59" fmla="*/ 225 h 360"/>
                <a:gd name="T60" fmla="*/ 335 w 360"/>
                <a:gd name="T61" fmla="*/ 242 h 360"/>
                <a:gd name="T62" fmla="*/ 314 w 360"/>
                <a:gd name="T63" fmla="*/ 252 h 360"/>
                <a:gd name="T64" fmla="*/ 312 w 360"/>
                <a:gd name="T65" fmla="*/ 270 h 360"/>
                <a:gd name="T66" fmla="*/ 294 w 360"/>
                <a:gd name="T67" fmla="*/ 281 h 360"/>
                <a:gd name="T68" fmla="*/ 287 w 360"/>
                <a:gd name="T69" fmla="*/ 298 h 360"/>
                <a:gd name="T70" fmla="*/ 267 w 360"/>
                <a:gd name="T71" fmla="*/ 305 h 360"/>
                <a:gd name="T72" fmla="*/ 256 w 360"/>
                <a:gd name="T73" fmla="*/ 313 h 360"/>
                <a:gd name="T74" fmla="*/ 242 w 360"/>
                <a:gd name="T75" fmla="*/ 328 h 360"/>
                <a:gd name="T76" fmla="*/ 223 w 360"/>
                <a:gd name="T77" fmla="*/ 328 h 360"/>
                <a:gd name="T78" fmla="*/ 209 w 360"/>
                <a:gd name="T79" fmla="*/ 345 h 360"/>
                <a:gd name="T80" fmla="*/ 188 w 360"/>
                <a:gd name="T81" fmla="*/ 333 h 360"/>
                <a:gd name="T82" fmla="*/ 169 w 360"/>
                <a:gd name="T83" fmla="*/ 340 h 360"/>
                <a:gd name="T84" fmla="*/ 149 w 360"/>
                <a:gd name="T85" fmla="*/ 337 h 360"/>
                <a:gd name="T86" fmla="*/ 132 w 360"/>
                <a:gd name="T87" fmla="*/ 325 h 360"/>
                <a:gd name="T88" fmla="*/ 109 w 360"/>
                <a:gd name="T89" fmla="*/ 332 h 360"/>
                <a:gd name="T90" fmla="*/ 98 w 360"/>
                <a:gd name="T91" fmla="*/ 318 h 360"/>
                <a:gd name="T92" fmla="*/ 88 w 360"/>
                <a:gd name="T93" fmla="*/ 303 h 360"/>
                <a:gd name="T94" fmla="*/ 68 w 360"/>
                <a:gd name="T95" fmla="*/ 296 h 360"/>
                <a:gd name="T96" fmla="*/ 67 w 360"/>
                <a:gd name="T97" fmla="*/ 282 h 360"/>
                <a:gd name="T98" fmla="*/ 40 w 360"/>
                <a:gd name="T99" fmla="*/ 272 h 360"/>
                <a:gd name="T100" fmla="*/ 43 w 360"/>
                <a:gd name="T101" fmla="*/ 249 h 360"/>
                <a:gd name="T102" fmla="*/ 28 w 360"/>
                <a:gd name="T103" fmla="*/ 234 h 360"/>
                <a:gd name="T104" fmla="*/ 31 w 360"/>
                <a:gd name="T105" fmla="*/ 215 h 360"/>
                <a:gd name="T106" fmla="*/ 13 w 360"/>
                <a:gd name="T107" fmla="*/ 200 h 360"/>
                <a:gd name="T108" fmla="*/ 28 w 360"/>
                <a:gd name="T109" fmla="*/ 185 h 360"/>
                <a:gd name="T110" fmla="*/ 287 w 360"/>
                <a:gd name="T111" fmla="*/ 19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0" h="360">
                  <a:moveTo>
                    <a:pt x="0" y="166"/>
                  </a:moveTo>
                  <a:cubicBezTo>
                    <a:pt x="0" y="165"/>
                    <a:pt x="0" y="164"/>
                    <a:pt x="0" y="164"/>
                  </a:cubicBezTo>
                  <a:cubicBezTo>
                    <a:pt x="1" y="163"/>
                    <a:pt x="6" y="162"/>
                    <a:pt x="13" y="161"/>
                  </a:cubicBezTo>
                  <a:cubicBezTo>
                    <a:pt x="16" y="161"/>
                    <a:pt x="18" y="160"/>
                    <a:pt x="20" y="160"/>
                  </a:cubicBezTo>
                  <a:cubicBezTo>
                    <a:pt x="27" y="159"/>
                    <a:pt x="28" y="159"/>
                    <a:pt x="28" y="158"/>
                  </a:cubicBezTo>
                  <a:cubicBezTo>
                    <a:pt x="29" y="157"/>
                    <a:pt x="30" y="156"/>
                    <a:pt x="30" y="152"/>
                  </a:cubicBezTo>
                  <a:cubicBezTo>
                    <a:pt x="30" y="152"/>
                    <a:pt x="30" y="152"/>
                    <a:pt x="30" y="152"/>
                  </a:cubicBezTo>
                  <a:cubicBezTo>
                    <a:pt x="30" y="152"/>
                    <a:pt x="30" y="152"/>
                    <a:pt x="30" y="152"/>
                  </a:cubicBezTo>
                  <a:cubicBezTo>
                    <a:pt x="31" y="151"/>
                    <a:pt x="31" y="150"/>
                    <a:pt x="31" y="148"/>
                  </a:cubicBezTo>
                  <a:cubicBezTo>
                    <a:pt x="31" y="147"/>
                    <a:pt x="31" y="146"/>
                    <a:pt x="31" y="145"/>
                  </a:cubicBezTo>
                  <a:cubicBezTo>
                    <a:pt x="30" y="144"/>
                    <a:pt x="29" y="143"/>
                    <a:pt x="24" y="141"/>
                  </a:cubicBezTo>
                  <a:cubicBezTo>
                    <a:pt x="22" y="139"/>
                    <a:pt x="20" y="138"/>
                    <a:pt x="18" y="137"/>
                  </a:cubicBezTo>
                  <a:cubicBezTo>
                    <a:pt x="12" y="133"/>
                    <a:pt x="8" y="130"/>
                    <a:pt x="7" y="129"/>
                  </a:cubicBezTo>
                  <a:cubicBezTo>
                    <a:pt x="7" y="129"/>
                    <a:pt x="7" y="129"/>
                    <a:pt x="7" y="128"/>
                  </a:cubicBezTo>
                  <a:cubicBezTo>
                    <a:pt x="7" y="126"/>
                    <a:pt x="8" y="123"/>
                    <a:pt x="9" y="123"/>
                  </a:cubicBezTo>
                  <a:cubicBezTo>
                    <a:pt x="10" y="123"/>
                    <a:pt x="15" y="122"/>
                    <a:pt x="22" y="123"/>
                  </a:cubicBezTo>
                  <a:cubicBezTo>
                    <a:pt x="25" y="123"/>
                    <a:pt x="27" y="124"/>
                    <a:pt x="29" y="124"/>
                  </a:cubicBezTo>
                  <a:cubicBezTo>
                    <a:pt x="36" y="124"/>
                    <a:pt x="36" y="124"/>
                    <a:pt x="37" y="124"/>
                  </a:cubicBezTo>
                  <a:cubicBezTo>
                    <a:pt x="38" y="123"/>
                    <a:pt x="39" y="122"/>
                    <a:pt x="41" y="119"/>
                  </a:cubicBezTo>
                  <a:cubicBezTo>
                    <a:pt x="41" y="119"/>
                    <a:pt x="41" y="119"/>
                    <a:pt x="41" y="119"/>
                  </a:cubicBezTo>
                  <a:cubicBezTo>
                    <a:pt x="41" y="118"/>
                    <a:pt x="41" y="118"/>
                    <a:pt x="41" y="118"/>
                  </a:cubicBezTo>
                  <a:cubicBezTo>
                    <a:pt x="42" y="116"/>
                    <a:pt x="43" y="114"/>
                    <a:pt x="43" y="113"/>
                  </a:cubicBezTo>
                  <a:cubicBezTo>
                    <a:pt x="43" y="113"/>
                    <a:pt x="43" y="112"/>
                    <a:pt x="43" y="111"/>
                  </a:cubicBezTo>
                  <a:cubicBezTo>
                    <a:pt x="42" y="111"/>
                    <a:pt x="42" y="110"/>
                    <a:pt x="38" y="106"/>
                  </a:cubicBezTo>
                  <a:cubicBezTo>
                    <a:pt x="36" y="104"/>
                    <a:pt x="34" y="103"/>
                    <a:pt x="32" y="101"/>
                  </a:cubicBezTo>
                  <a:cubicBezTo>
                    <a:pt x="27" y="95"/>
                    <a:pt x="24" y="92"/>
                    <a:pt x="23" y="91"/>
                  </a:cubicBezTo>
                  <a:cubicBezTo>
                    <a:pt x="24" y="89"/>
                    <a:pt x="26" y="86"/>
                    <a:pt x="27" y="85"/>
                  </a:cubicBezTo>
                  <a:cubicBezTo>
                    <a:pt x="28" y="85"/>
                    <a:pt x="32" y="86"/>
                    <a:pt x="40" y="88"/>
                  </a:cubicBezTo>
                  <a:cubicBezTo>
                    <a:pt x="42" y="89"/>
                    <a:pt x="44" y="90"/>
                    <a:pt x="46" y="91"/>
                  </a:cubicBezTo>
                  <a:cubicBezTo>
                    <a:pt x="52" y="93"/>
                    <a:pt x="53" y="93"/>
                    <a:pt x="54" y="93"/>
                  </a:cubicBezTo>
                  <a:cubicBezTo>
                    <a:pt x="55" y="92"/>
                    <a:pt x="56" y="92"/>
                    <a:pt x="58" y="88"/>
                  </a:cubicBezTo>
                  <a:cubicBezTo>
                    <a:pt x="59" y="88"/>
                    <a:pt x="59" y="88"/>
                    <a:pt x="59" y="88"/>
                  </a:cubicBezTo>
                  <a:cubicBezTo>
                    <a:pt x="59" y="88"/>
                    <a:pt x="59" y="88"/>
                    <a:pt x="59" y="88"/>
                  </a:cubicBezTo>
                  <a:cubicBezTo>
                    <a:pt x="62" y="84"/>
                    <a:pt x="62" y="83"/>
                    <a:pt x="62" y="83"/>
                  </a:cubicBezTo>
                  <a:cubicBezTo>
                    <a:pt x="62" y="82"/>
                    <a:pt x="62" y="82"/>
                    <a:pt x="62" y="82"/>
                  </a:cubicBezTo>
                  <a:cubicBezTo>
                    <a:pt x="62" y="81"/>
                    <a:pt x="62" y="80"/>
                    <a:pt x="59" y="75"/>
                  </a:cubicBezTo>
                  <a:cubicBezTo>
                    <a:pt x="57" y="73"/>
                    <a:pt x="56" y="71"/>
                    <a:pt x="54" y="69"/>
                  </a:cubicBezTo>
                  <a:cubicBezTo>
                    <a:pt x="51" y="63"/>
                    <a:pt x="49" y="58"/>
                    <a:pt x="48" y="57"/>
                  </a:cubicBezTo>
                  <a:cubicBezTo>
                    <a:pt x="49" y="56"/>
                    <a:pt x="52" y="53"/>
                    <a:pt x="53" y="52"/>
                  </a:cubicBezTo>
                  <a:cubicBezTo>
                    <a:pt x="54" y="53"/>
                    <a:pt x="58" y="55"/>
                    <a:pt x="64" y="59"/>
                  </a:cubicBezTo>
                  <a:cubicBezTo>
                    <a:pt x="67" y="60"/>
                    <a:pt x="69" y="61"/>
                    <a:pt x="70" y="62"/>
                  </a:cubicBezTo>
                  <a:cubicBezTo>
                    <a:pt x="76" y="66"/>
                    <a:pt x="77" y="66"/>
                    <a:pt x="78" y="66"/>
                  </a:cubicBezTo>
                  <a:cubicBezTo>
                    <a:pt x="79" y="66"/>
                    <a:pt x="80" y="65"/>
                    <a:pt x="83" y="63"/>
                  </a:cubicBezTo>
                  <a:cubicBezTo>
                    <a:pt x="84" y="63"/>
                    <a:pt x="84" y="63"/>
                    <a:pt x="84" y="63"/>
                  </a:cubicBezTo>
                  <a:cubicBezTo>
                    <a:pt x="84" y="62"/>
                    <a:pt x="84" y="62"/>
                    <a:pt x="84" y="62"/>
                  </a:cubicBezTo>
                  <a:cubicBezTo>
                    <a:pt x="87" y="60"/>
                    <a:pt x="88" y="59"/>
                    <a:pt x="88" y="57"/>
                  </a:cubicBezTo>
                  <a:cubicBezTo>
                    <a:pt x="88" y="56"/>
                    <a:pt x="88" y="56"/>
                    <a:pt x="86" y="50"/>
                  </a:cubicBezTo>
                  <a:cubicBezTo>
                    <a:pt x="85" y="48"/>
                    <a:pt x="84" y="46"/>
                    <a:pt x="84" y="43"/>
                  </a:cubicBezTo>
                  <a:cubicBezTo>
                    <a:pt x="81" y="36"/>
                    <a:pt x="80" y="31"/>
                    <a:pt x="80" y="30"/>
                  </a:cubicBezTo>
                  <a:cubicBezTo>
                    <a:pt x="81" y="29"/>
                    <a:pt x="84" y="27"/>
                    <a:pt x="86" y="27"/>
                  </a:cubicBezTo>
                  <a:cubicBezTo>
                    <a:pt x="87" y="27"/>
                    <a:pt x="90" y="30"/>
                    <a:pt x="96" y="35"/>
                  </a:cubicBezTo>
                  <a:cubicBezTo>
                    <a:pt x="97" y="37"/>
                    <a:pt x="99" y="39"/>
                    <a:pt x="100" y="40"/>
                  </a:cubicBezTo>
                  <a:cubicBezTo>
                    <a:pt x="105" y="45"/>
                    <a:pt x="106" y="45"/>
                    <a:pt x="107" y="46"/>
                  </a:cubicBezTo>
                  <a:cubicBezTo>
                    <a:pt x="108" y="46"/>
                    <a:pt x="109" y="46"/>
                    <a:pt x="112" y="44"/>
                  </a:cubicBezTo>
                  <a:cubicBezTo>
                    <a:pt x="114" y="44"/>
                    <a:pt x="114" y="44"/>
                    <a:pt x="114" y="44"/>
                  </a:cubicBezTo>
                  <a:cubicBezTo>
                    <a:pt x="114" y="43"/>
                    <a:pt x="114" y="43"/>
                    <a:pt x="114" y="43"/>
                  </a:cubicBezTo>
                  <a:cubicBezTo>
                    <a:pt x="118" y="42"/>
                    <a:pt x="118" y="40"/>
                    <a:pt x="119" y="40"/>
                  </a:cubicBezTo>
                  <a:cubicBezTo>
                    <a:pt x="119" y="39"/>
                    <a:pt x="119" y="39"/>
                    <a:pt x="119" y="39"/>
                  </a:cubicBezTo>
                  <a:cubicBezTo>
                    <a:pt x="119" y="39"/>
                    <a:pt x="119" y="39"/>
                    <a:pt x="119" y="39"/>
                  </a:cubicBezTo>
                  <a:cubicBezTo>
                    <a:pt x="119" y="38"/>
                    <a:pt x="119" y="36"/>
                    <a:pt x="118" y="32"/>
                  </a:cubicBezTo>
                  <a:cubicBezTo>
                    <a:pt x="118" y="30"/>
                    <a:pt x="118" y="27"/>
                    <a:pt x="118" y="24"/>
                  </a:cubicBezTo>
                  <a:cubicBezTo>
                    <a:pt x="117" y="19"/>
                    <a:pt x="117" y="13"/>
                    <a:pt x="117" y="11"/>
                  </a:cubicBezTo>
                  <a:cubicBezTo>
                    <a:pt x="117" y="11"/>
                    <a:pt x="117" y="11"/>
                    <a:pt x="117" y="11"/>
                  </a:cubicBezTo>
                  <a:cubicBezTo>
                    <a:pt x="118" y="10"/>
                    <a:pt x="122" y="9"/>
                    <a:pt x="124" y="9"/>
                  </a:cubicBezTo>
                  <a:cubicBezTo>
                    <a:pt x="124" y="10"/>
                    <a:pt x="127" y="14"/>
                    <a:pt x="131" y="20"/>
                  </a:cubicBezTo>
                  <a:cubicBezTo>
                    <a:pt x="132" y="22"/>
                    <a:pt x="134" y="24"/>
                    <a:pt x="135" y="26"/>
                  </a:cubicBezTo>
                  <a:cubicBezTo>
                    <a:pt x="138" y="31"/>
                    <a:pt x="139" y="32"/>
                    <a:pt x="140" y="32"/>
                  </a:cubicBezTo>
                  <a:cubicBezTo>
                    <a:pt x="140" y="33"/>
                    <a:pt x="142" y="33"/>
                    <a:pt x="146" y="32"/>
                  </a:cubicBezTo>
                  <a:cubicBezTo>
                    <a:pt x="148" y="33"/>
                    <a:pt x="148" y="33"/>
                    <a:pt x="148" y="33"/>
                  </a:cubicBezTo>
                  <a:cubicBezTo>
                    <a:pt x="148" y="32"/>
                    <a:pt x="148" y="32"/>
                    <a:pt x="148" y="32"/>
                  </a:cubicBezTo>
                  <a:cubicBezTo>
                    <a:pt x="150" y="31"/>
                    <a:pt x="152" y="30"/>
                    <a:pt x="153" y="29"/>
                  </a:cubicBezTo>
                  <a:cubicBezTo>
                    <a:pt x="153" y="29"/>
                    <a:pt x="153" y="28"/>
                    <a:pt x="154" y="24"/>
                  </a:cubicBezTo>
                  <a:cubicBezTo>
                    <a:pt x="154" y="20"/>
                    <a:pt x="154" y="20"/>
                    <a:pt x="154" y="20"/>
                  </a:cubicBezTo>
                  <a:cubicBezTo>
                    <a:pt x="155" y="18"/>
                    <a:pt x="155" y="16"/>
                    <a:pt x="155" y="14"/>
                  </a:cubicBezTo>
                  <a:cubicBezTo>
                    <a:pt x="156" y="7"/>
                    <a:pt x="157" y="3"/>
                    <a:pt x="158" y="1"/>
                  </a:cubicBezTo>
                  <a:cubicBezTo>
                    <a:pt x="159" y="1"/>
                    <a:pt x="163" y="0"/>
                    <a:pt x="164" y="1"/>
                  </a:cubicBezTo>
                  <a:cubicBezTo>
                    <a:pt x="165" y="2"/>
                    <a:pt x="167" y="6"/>
                    <a:pt x="169" y="13"/>
                  </a:cubicBezTo>
                  <a:cubicBezTo>
                    <a:pt x="170" y="15"/>
                    <a:pt x="171" y="18"/>
                    <a:pt x="172" y="20"/>
                  </a:cubicBezTo>
                  <a:cubicBezTo>
                    <a:pt x="173" y="26"/>
                    <a:pt x="174" y="27"/>
                    <a:pt x="175" y="27"/>
                  </a:cubicBezTo>
                  <a:cubicBezTo>
                    <a:pt x="175" y="28"/>
                    <a:pt x="177" y="28"/>
                    <a:pt x="181" y="28"/>
                  </a:cubicBezTo>
                  <a:cubicBezTo>
                    <a:pt x="181" y="29"/>
                    <a:pt x="181" y="29"/>
                    <a:pt x="181" y="29"/>
                  </a:cubicBezTo>
                  <a:cubicBezTo>
                    <a:pt x="182" y="28"/>
                    <a:pt x="182" y="28"/>
                    <a:pt x="182" y="28"/>
                  </a:cubicBezTo>
                  <a:cubicBezTo>
                    <a:pt x="187" y="29"/>
                    <a:pt x="188" y="28"/>
                    <a:pt x="188" y="27"/>
                  </a:cubicBezTo>
                  <a:cubicBezTo>
                    <a:pt x="189" y="27"/>
                    <a:pt x="189" y="26"/>
                    <a:pt x="191" y="21"/>
                  </a:cubicBezTo>
                  <a:cubicBezTo>
                    <a:pt x="192" y="18"/>
                    <a:pt x="193" y="16"/>
                    <a:pt x="194" y="13"/>
                  </a:cubicBezTo>
                  <a:cubicBezTo>
                    <a:pt x="197" y="7"/>
                    <a:pt x="199" y="2"/>
                    <a:pt x="200" y="1"/>
                  </a:cubicBezTo>
                  <a:cubicBezTo>
                    <a:pt x="201" y="1"/>
                    <a:pt x="205" y="1"/>
                    <a:pt x="206" y="2"/>
                  </a:cubicBezTo>
                  <a:cubicBezTo>
                    <a:pt x="207" y="3"/>
                    <a:pt x="207" y="8"/>
                    <a:pt x="208" y="15"/>
                  </a:cubicBezTo>
                  <a:cubicBezTo>
                    <a:pt x="208" y="18"/>
                    <a:pt x="209" y="20"/>
                    <a:pt x="209" y="22"/>
                  </a:cubicBezTo>
                  <a:cubicBezTo>
                    <a:pt x="209" y="29"/>
                    <a:pt x="209" y="30"/>
                    <a:pt x="210" y="30"/>
                  </a:cubicBezTo>
                  <a:cubicBezTo>
                    <a:pt x="211" y="31"/>
                    <a:pt x="212" y="32"/>
                    <a:pt x="216" y="33"/>
                  </a:cubicBezTo>
                  <a:cubicBezTo>
                    <a:pt x="216" y="33"/>
                    <a:pt x="216" y="33"/>
                    <a:pt x="216" y="33"/>
                  </a:cubicBezTo>
                  <a:cubicBezTo>
                    <a:pt x="217" y="33"/>
                    <a:pt x="217" y="33"/>
                    <a:pt x="217" y="33"/>
                  </a:cubicBezTo>
                  <a:cubicBezTo>
                    <a:pt x="221" y="34"/>
                    <a:pt x="222" y="34"/>
                    <a:pt x="223" y="33"/>
                  </a:cubicBezTo>
                  <a:cubicBezTo>
                    <a:pt x="224" y="33"/>
                    <a:pt x="225" y="32"/>
                    <a:pt x="228" y="28"/>
                  </a:cubicBezTo>
                  <a:cubicBezTo>
                    <a:pt x="229" y="26"/>
                    <a:pt x="230" y="23"/>
                    <a:pt x="232" y="21"/>
                  </a:cubicBezTo>
                  <a:cubicBezTo>
                    <a:pt x="236" y="15"/>
                    <a:pt x="239" y="12"/>
                    <a:pt x="240" y="11"/>
                  </a:cubicBezTo>
                  <a:cubicBezTo>
                    <a:pt x="242" y="11"/>
                    <a:pt x="246" y="12"/>
                    <a:pt x="247" y="13"/>
                  </a:cubicBezTo>
                  <a:cubicBezTo>
                    <a:pt x="247" y="14"/>
                    <a:pt x="247" y="18"/>
                    <a:pt x="246" y="24"/>
                  </a:cubicBezTo>
                  <a:cubicBezTo>
                    <a:pt x="246" y="25"/>
                    <a:pt x="245" y="26"/>
                    <a:pt x="245" y="26"/>
                  </a:cubicBezTo>
                  <a:cubicBezTo>
                    <a:pt x="245" y="29"/>
                    <a:pt x="245" y="31"/>
                    <a:pt x="244" y="33"/>
                  </a:cubicBezTo>
                  <a:cubicBezTo>
                    <a:pt x="244" y="35"/>
                    <a:pt x="244" y="37"/>
                    <a:pt x="244" y="38"/>
                  </a:cubicBezTo>
                  <a:cubicBezTo>
                    <a:pt x="243" y="40"/>
                    <a:pt x="243" y="41"/>
                    <a:pt x="244" y="41"/>
                  </a:cubicBezTo>
                  <a:cubicBezTo>
                    <a:pt x="244" y="42"/>
                    <a:pt x="245" y="43"/>
                    <a:pt x="249" y="45"/>
                  </a:cubicBezTo>
                  <a:cubicBezTo>
                    <a:pt x="249" y="47"/>
                    <a:pt x="249" y="47"/>
                    <a:pt x="249" y="47"/>
                  </a:cubicBezTo>
                  <a:cubicBezTo>
                    <a:pt x="250" y="46"/>
                    <a:pt x="250" y="46"/>
                    <a:pt x="250" y="46"/>
                  </a:cubicBezTo>
                  <a:cubicBezTo>
                    <a:pt x="253" y="48"/>
                    <a:pt x="255" y="48"/>
                    <a:pt x="256" y="47"/>
                  </a:cubicBezTo>
                  <a:cubicBezTo>
                    <a:pt x="257" y="47"/>
                    <a:pt x="257" y="47"/>
                    <a:pt x="261" y="43"/>
                  </a:cubicBezTo>
                  <a:cubicBezTo>
                    <a:pt x="263" y="41"/>
                    <a:pt x="265" y="39"/>
                    <a:pt x="267" y="38"/>
                  </a:cubicBezTo>
                  <a:cubicBezTo>
                    <a:pt x="273" y="33"/>
                    <a:pt x="276" y="30"/>
                    <a:pt x="278" y="29"/>
                  </a:cubicBezTo>
                  <a:cubicBezTo>
                    <a:pt x="279" y="30"/>
                    <a:pt x="283" y="32"/>
                    <a:pt x="283" y="33"/>
                  </a:cubicBezTo>
                  <a:cubicBezTo>
                    <a:pt x="283" y="35"/>
                    <a:pt x="281" y="40"/>
                    <a:pt x="279" y="46"/>
                  </a:cubicBezTo>
                  <a:cubicBezTo>
                    <a:pt x="278" y="48"/>
                    <a:pt x="277" y="50"/>
                    <a:pt x="276" y="52"/>
                  </a:cubicBezTo>
                  <a:cubicBezTo>
                    <a:pt x="275" y="56"/>
                    <a:pt x="274" y="58"/>
                    <a:pt x="274" y="59"/>
                  </a:cubicBezTo>
                  <a:cubicBezTo>
                    <a:pt x="274" y="59"/>
                    <a:pt x="274" y="59"/>
                    <a:pt x="274" y="59"/>
                  </a:cubicBezTo>
                  <a:cubicBezTo>
                    <a:pt x="274" y="60"/>
                    <a:pt x="274" y="60"/>
                    <a:pt x="274" y="60"/>
                  </a:cubicBezTo>
                  <a:cubicBezTo>
                    <a:pt x="274" y="61"/>
                    <a:pt x="275" y="62"/>
                    <a:pt x="278" y="64"/>
                  </a:cubicBezTo>
                  <a:cubicBezTo>
                    <a:pt x="278" y="66"/>
                    <a:pt x="278" y="66"/>
                    <a:pt x="278" y="66"/>
                  </a:cubicBezTo>
                  <a:cubicBezTo>
                    <a:pt x="279" y="66"/>
                    <a:pt x="279" y="66"/>
                    <a:pt x="279" y="66"/>
                  </a:cubicBezTo>
                  <a:cubicBezTo>
                    <a:pt x="282" y="68"/>
                    <a:pt x="283" y="69"/>
                    <a:pt x="284" y="69"/>
                  </a:cubicBezTo>
                  <a:cubicBezTo>
                    <a:pt x="285" y="69"/>
                    <a:pt x="286" y="68"/>
                    <a:pt x="291" y="65"/>
                  </a:cubicBezTo>
                  <a:cubicBezTo>
                    <a:pt x="293" y="64"/>
                    <a:pt x="295" y="63"/>
                    <a:pt x="298" y="62"/>
                  </a:cubicBezTo>
                  <a:cubicBezTo>
                    <a:pt x="304" y="58"/>
                    <a:pt x="308" y="56"/>
                    <a:pt x="310" y="56"/>
                  </a:cubicBezTo>
                  <a:cubicBezTo>
                    <a:pt x="311" y="57"/>
                    <a:pt x="314" y="60"/>
                    <a:pt x="314" y="61"/>
                  </a:cubicBezTo>
                  <a:cubicBezTo>
                    <a:pt x="314" y="62"/>
                    <a:pt x="312" y="66"/>
                    <a:pt x="307" y="72"/>
                  </a:cubicBezTo>
                  <a:cubicBezTo>
                    <a:pt x="306" y="74"/>
                    <a:pt x="305" y="76"/>
                    <a:pt x="303" y="78"/>
                  </a:cubicBezTo>
                  <a:cubicBezTo>
                    <a:pt x="300" y="83"/>
                    <a:pt x="299" y="84"/>
                    <a:pt x="299" y="85"/>
                  </a:cubicBezTo>
                  <a:cubicBezTo>
                    <a:pt x="299" y="85"/>
                    <a:pt x="299" y="85"/>
                    <a:pt x="299" y="85"/>
                  </a:cubicBezTo>
                  <a:cubicBezTo>
                    <a:pt x="299" y="85"/>
                    <a:pt x="299" y="85"/>
                    <a:pt x="299" y="85"/>
                  </a:cubicBezTo>
                  <a:cubicBezTo>
                    <a:pt x="299" y="86"/>
                    <a:pt x="300" y="88"/>
                    <a:pt x="302" y="90"/>
                  </a:cubicBezTo>
                  <a:cubicBezTo>
                    <a:pt x="302" y="93"/>
                    <a:pt x="302" y="93"/>
                    <a:pt x="302" y="93"/>
                  </a:cubicBezTo>
                  <a:cubicBezTo>
                    <a:pt x="303" y="92"/>
                    <a:pt x="303" y="92"/>
                    <a:pt x="303" y="92"/>
                  </a:cubicBezTo>
                  <a:cubicBezTo>
                    <a:pt x="305" y="95"/>
                    <a:pt x="306" y="96"/>
                    <a:pt x="307" y="96"/>
                  </a:cubicBezTo>
                  <a:cubicBezTo>
                    <a:pt x="308" y="96"/>
                    <a:pt x="309" y="96"/>
                    <a:pt x="314" y="94"/>
                  </a:cubicBezTo>
                  <a:cubicBezTo>
                    <a:pt x="317" y="94"/>
                    <a:pt x="319" y="93"/>
                    <a:pt x="322" y="92"/>
                  </a:cubicBezTo>
                  <a:cubicBezTo>
                    <a:pt x="329" y="90"/>
                    <a:pt x="334" y="89"/>
                    <a:pt x="335" y="89"/>
                  </a:cubicBezTo>
                  <a:cubicBezTo>
                    <a:pt x="336" y="90"/>
                    <a:pt x="338" y="94"/>
                    <a:pt x="338" y="95"/>
                  </a:cubicBezTo>
                  <a:cubicBezTo>
                    <a:pt x="337" y="96"/>
                    <a:pt x="335" y="99"/>
                    <a:pt x="329" y="105"/>
                  </a:cubicBezTo>
                  <a:cubicBezTo>
                    <a:pt x="327" y="106"/>
                    <a:pt x="325" y="108"/>
                    <a:pt x="324" y="109"/>
                  </a:cubicBezTo>
                  <a:cubicBezTo>
                    <a:pt x="319" y="113"/>
                    <a:pt x="318" y="114"/>
                    <a:pt x="318" y="115"/>
                  </a:cubicBezTo>
                  <a:cubicBezTo>
                    <a:pt x="318" y="115"/>
                    <a:pt x="318" y="115"/>
                    <a:pt x="318" y="115"/>
                  </a:cubicBezTo>
                  <a:cubicBezTo>
                    <a:pt x="318" y="117"/>
                    <a:pt x="318" y="118"/>
                    <a:pt x="319" y="121"/>
                  </a:cubicBezTo>
                  <a:cubicBezTo>
                    <a:pt x="319" y="123"/>
                    <a:pt x="319" y="123"/>
                    <a:pt x="319" y="123"/>
                  </a:cubicBezTo>
                  <a:cubicBezTo>
                    <a:pt x="320" y="123"/>
                    <a:pt x="320" y="123"/>
                    <a:pt x="320" y="123"/>
                  </a:cubicBezTo>
                  <a:cubicBezTo>
                    <a:pt x="321" y="126"/>
                    <a:pt x="322" y="127"/>
                    <a:pt x="323" y="128"/>
                  </a:cubicBezTo>
                  <a:cubicBezTo>
                    <a:pt x="324" y="128"/>
                    <a:pt x="325" y="128"/>
                    <a:pt x="331" y="128"/>
                  </a:cubicBezTo>
                  <a:cubicBezTo>
                    <a:pt x="333" y="128"/>
                    <a:pt x="336" y="127"/>
                    <a:pt x="338" y="127"/>
                  </a:cubicBezTo>
                  <a:cubicBezTo>
                    <a:pt x="346" y="127"/>
                    <a:pt x="350" y="127"/>
                    <a:pt x="352" y="128"/>
                  </a:cubicBezTo>
                  <a:cubicBezTo>
                    <a:pt x="352" y="129"/>
                    <a:pt x="354" y="132"/>
                    <a:pt x="353" y="134"/>
                  </a:cubicBezTo>
                  <a:cubicBezTo>
                    <a:pt x="353" y="134"/>
                    <a:pt x="353" y="134"/>
                    <a:pt x="353" y="134"/>
                  </a:cubicBezTo>
                  <a:cubicBezTo>
                    <a:pt x="352" y="135"/>
                    <a:pt x="349" y="138"/>
                    <a:pt x="342" y="141"/>
                  </a:cubicBezTo>
                  <a:cubicBezTo>
                    <a:pt x="340" y="142"/>
                    <a:pt x="338" y="143"/>
                    <a:pt x="336" y="144"/>
                  </a:cubicBezTo>
                  <a:cubicBezTo>
                    <a:pt x="330" y="147"/>
                    <a:pt x="329" y="148"/>
                    <a:pt x="329" y="149"/>
                  </a:cubicBezTo>
                  <a:cubicBezTo>
                    <a:pt x="329" y="149"/>
                    <a:pt x="329" y="149"/>
                    <a:pt x="329" y="150"/>
                  </a:cubicBezTo>
                  <a:cubicBezTo>
                    <a:pt x="329" y="151"/>
                    <a:pt x="329" y="153"/>
                    <a:pt x="329" y="155"/>
                  </a:cubicBezTo>
                  <a:cubicBezTo>
                    <a:pt x="328" y="157"/>
                    <a:pt x="328" y="157"/>
                    <a:pt x="328" y="157"/>
                  </a:cubicBezTo>
                  <a:cubicBezTo>
                    <a:pt x="329" y="157"/>
                    <a:pt x="329" y="157"/>
                    <a:pt x="329" y="157"/>
                  </a:cubicBezTo>
                  <a:cubicBezTo>
                    <a:pt x="330" y="160"/>
                    <a:pt x="331" y="162"/>
                    <a:pt x="331" y="162"/>
                  </a:cubicBezTo>
                  <a:cubicBezTo>
                    <a:pt x="332" y="163"/>
                    <a:pt x="333" y="163"/>
                    <a:pt x="339" y="164"/>
                  </a:cubicBezTo>
                  <a:cubicBezTo>
                    <a:pt x="341" y="164"/>
                    <a:pt x="343" y="165"/>
                    <a:pt x="346" y="165"/>
                  </a:cubicBezTo>
                  <a:cubicBezTo>
                    <a:pt x="353" y="167"/>
                    <a:pt x="358" y="168"/>
                    <a:pt x="359" y="169"/>
                  </a:cubicBezTo>
                  <a:cubicBezTo>
                    <a:pt x="359" y="170"/>
                    <a:pt x="360" y="172"/>
                    <a:pt x="360" y="174"/>
                  </a:cubicBezTo>
                  <a:cubicBezTo>
                    <a:pt x="359" y="175"/>
                    <a:pt x="359" y="175"/>
                    <a:pt x="359" y="175"/>
                  </a:cubicBezTo>
                  <a:cubicBezTo>
                    <a:pt x="358" y="176"/>
                    <a:pt x="354" y="178"/>
                    <a:pt x="347" y="180"/>
                  </a:cubicBezTo>
                  <a:cubicBezTo>
                    <a:pt x="344" y="180"/>
                    <a:pt x="342" y="181"/>
                    <a:pt x="340" y="181"/>
                  </a:cubicBezTo>
                  <a:cubicBezTo>
                    <a:pt x="334" y="183"/>
                    <a:pt x="333" y="183"/>
                    <a:pt x="332" y="184"/>
                  </a:cubicBezTo>
                  <a:cubicBezTo>
                    <a:pt x="332" y="185"/>
                    <a:pt x="331" y="186"/>
                    <a:pt x="331" y="187"/>
                  </a:cubicBezTo>
                  <a:cubicBezTo>
                    <a:pt x="331" y="188"/>
                    <a:pt x="331" y="189"/>
                    <a:pt x="331" y="190"/>
                  </a:cubicBezTo>
                  <a:cubicBezTo>
                    <a:pt x="329" y="192"/>
                    <a:pt x="329" y="192"/>
                    <a:pt x="329" y="192"/>
                  </a:cubicBezTo>
                  <a:cubicBezTo>
                    <a:pt x="331" y="192"/>
                    <a:pt x="331" y="192"/>
                    <a:pt x="331" y="192"/>
                  </a:cubicBezTo>
                  <a:cubicBezTo>
                    <a:pt x="330" y="195"/>
                    <a:pt x="331" y="197"/>
                    <a:pt x="331" y="198"/>
                  </a:cubicBezTo>
                  <a:cubicBezTo>
                    <a:pt x="332" y="198"/>
                    <a:pt x="333" y="199"/>
                    <a:pt x="338" y="201"/>
                  </a:cubicBezTo>
                  <a:cubicBezTo>
                    <a:pt x="340" y="202"/>
                    <a:pt x="343" y="203"/>
                    <a:pt x="345" y="204"/>
                  </a:cubicBezTo>
                  <a:cubicBezTo>
                    <a:pt x="352" y="207"/>
                    <a:pt x="356" y="210"/>
                    <a:pt x="357" y="210"/>
                  </a:cubicBezTo>
                  <a:cubicBezTo>
                    <a:pt x="357" y="211"/>
                    <a:pt x="357" y="212"/>
                    <a:pt x="357" y="213"/>
                  </a:cubicBezTo>
                  <a:cubicBezTo>
                    <a:pt x="356" y="215"/>
                    <a:pt x="356" y="217"/>
                    <a:pt x="355" y="217"/>
                  </a:cubicBezTo>
                  <a:cubicBezTo>
                    <a:pt x="354" y="217"/>
                    <a:pt x="350" y="218"/>
                    <a:pt x="342" y="218"/>
                  </a:cubicBezTo>
                  <a:cubicBezTo>
                    <a:pt x="340" y="218"/>
                    <a:pt x="337" y="218"/>
                    <a:pt x="335" y="218"/>
                  </a:cubicBezTo>
                  <a:cubicBezTo>
                    <a:pt x="329" y="218"/>
                    <a:pt x="328" y="219"/>
                    <a:pt x="327" y="219"/>
                  </a:cubicBezTo>
                  <a:cubicBezTo>
                    <a:pt x="326" y="220"/>
                    <a:pt x="325" y="221"/>
                    <a:pt x="325" y="225"/>
                  </a:cubicBezTo>
                  <a:cubicBezTo>
                    <a:pt x="324" y="225"/>
                    <a:pt x="324" y="225"/>
                    <a:pt x="324" y="225"/>
                  </a:cubicBezTo>
                  <a:cubicBezTo>
                    <a:pt x="324" y="225"/>
                    <a:pt x="324" y="225"/>
                    <a:pt x="324" y="225"/>
                  </a:cubicBezTo>
                  <a:cubicBezTo>
                    <a:pt x="324" y="227"/>
                    <a:pt x="323" y="229"/>
                    <a:pt x="323" y="230"/>
                  </a:cubicBezTo>
                  <a:cubicBezTo>
                    <a:pt x="323" y="231"/>
                    <a:pt x="323" y="232"/>
                    <a:pt x="323" y="232"/>
                  </a:cubicBezTo>
                  <a:cubicBezTo>
                    <a:pt x="324" y="233"/>
                    <a:pt x="324" y="234"/>
                    <a:pt x="329" y="237"/>
                  </a:cubicBezTo>
                  <a:cubicBezTo>
                    <a:pt x="331" y="238"/>
                    <a:pt x="333" y="240"/>
                    <a:pt x="335" y="242"/>
                  </a:cubicBezTo>
                  <a:cubicBezTo>
                    <a:pt x="341" y="246"/>
                    <a:pt x="344" y="249"/>
                    <a:pt x="345" y="250"/>
                  </a:cubicBezTo>
                  <a:cubicBezTo>
                    <a:pt x="345" y="251"/>
                    <a:pt x="345" y="251"/>
                    <a:pt x="345" y="251"/>
                  </a:cubicBezTo>
                  <a:cubicBezTo>
                    <a:pt x="345" y="253"/>
                    <a:pt x="343" y="256"/>
                    <a:pt x="342" y="257"/>
                  </a:cubicBezTo>
                  <a:cubicBezTo>
                    <a:pt x="341" y="257"/>
                    <a:pt x="336" y="256"/>
                    <a:pt x="329" y="255"/>
                  </a:cubicBezTo>
                  <a:cubicBezTo>
                    <a:pt x="327" y="254"/>
                    <a:pt x="324" y="254"/>
                    <a:pt x="322" y="253"/>
                  </a:cubicBezTo>
                  <a:cubicBezTo>
                    <a:pt x="316" y="252"/>
                    <a:pt x="315" y="252"/>
                    <a:pt x="314" y="252"/>
                  </a:cubicBezTo>
                  <a:cubicBezTo>
                    <a:pt x="313" y="253"/>
                    <a:pt x="312" y="254"/>
                    <a:pt x="310" y="257"/>
                  </a:cubicBezTo>
                  <a:cubicBezTo>
                    <a:pt x="310" y="257"/>
                    <a:pt x="310" y="257"/>
                    <a:pt x="310" y="257"/>
                  </a:cubicBezTo>
                  <a:cubicBezTo>
                    <a:pt x="310" y="258"/>
                    <a:pt x="310" y="258"/>
                    <a:pt x="310" y="258"/>
                  </a:cubicBezTo>
                  <a:cubicBezTo>
                    <a:pt x="308" y="260"/>
                    <a:pt x="307" y="261"/>
                    <a:pt x="307" y="263"/>
                  </a:cubicBezTo>
                  <a:cubicBezTo>
                    <a:pt x="307" y="263"/>
                    <a:pt x="307" y="264"/>
                    <a:pt x="307" y="264"/>
                  </a:cubicBezTo>
                  <a:cubicBezTo>
                    <a:pt x="308" y="265"/>
                    <a:pt x="308" y="266"/>
                    <a:pt x="312" y="270"/>
                  </a:cubicBezTo>
                  <a:cubicBezTo>
                    <a:pt x="313" y="272"/>
                    <a:pt x="315" y="274"/>
                    <a:pt x="317" y="276"/>
                  </a:cubicBezTo>
                  <a:cubicBezTo>
                    <a:pt x="321" y="282"/>
                    <a:pt x="324" y="286"/>
                    <a:pt x="324" y="287"/>
                  </a:cubicBezTo>
                  <a:cubicBezTo>
                    <a:pt x="324" y="288"/>
                    <a:pt x="321" y="292"/>
                    <a:pt x="320" y="292"/>
                  </a:cubicBezTo>
                  <a:cubicBezTo>
                    <a:pt x="319" y="292"/>
                    <a:pt x="315" y="290"/>
                    <a:pt x="308" y="287"/>
                  </a:cubicBezTo>
                  <a:cubicBezTo>
                    <a:pt x="306" y="286"/>
                    <a:pt x="303" y="285"/>
                    <a:pt x="302" y="284"/>
                  </a:cubicBezTo>
                  <a:cubicBezTo>
                    <a:pt x="296" y="281"/>
                    <a:pt x="295" y="281"/>
                    <a:pt x="294" y="281"/>
                  </a:cubicBezTo>
                  <a:cubicBezTo>
                    <a:pt x="293" y="281"/>
                    <a:pt x="292" y="282"/>
                    <a:pt x="289" y="285"/>
                  </a:cubicBezTo>
                  <a:cubicBezTo>
                    <a:pt x="288" y="285"/>
                    <a:pt x="288" y="285"/>
                    <a:pt x="288" y="285"/>
                  </a:cubicBezTo>
                  <a:cubicBezTo>
                    <a:pt x="288" y="286"/>
                    <a:pt x="288" y="286"/>
                    <a:pt x="288" y="286"/>
                  </a:cubicBezTo>
                  <a:cubicBezTo>
                    <a:pt x="285" y="289"/>
                    <a:pt x="285" y="290"/>
                    <a:pt x="285" y="291"/>
                  </a:cubicBezTo>
                  <a:cubicBezTo>
                    <a:pt x="284" y="291"/>
                    <a:pt x="284" y="291"/>
                    <a:pt x="284" y="291"/>
                  </a:cubicBezTo>
                  <a:cubicBezTo>
                    <a:pt x="285" y="292"/>
                    <a:pt x="285" y="293"/>
                    <a:pt x="287" y="298"/>
                  </a:cubicBezTo>
                  <a:cubicBezTo>
                    <a:pt x="288" y="300"/>
                    <a:pt x="290" y="302"/>
                    <a:pt x="291" y="305"/>
                  </a:cubicBezTo>
                  <a:cubicBezTo>
                    <a:pt x="294" y="311"/>
                    <a:pt x="295" y="316"/>
                    <a:pt x="296" y="317"/>
                  </a:cubicBezTo>
                  <a:cubicBezTo>
                    <a:pt x="295" y="319"/>
                    <a:pt x="292" y="321"/>
                    <a:pt x="290" y="321"/>
                  </a:cubicBezTo>
                  <a:cubicBezTo>
                    <a:pt x="289" y="321"/>
                    <a:pt x="285" y="318"/>
                    <a:pt x="280" y="314"/>
                  </a:cubicBezTo>
                  <a:cubicBezTo>
                    <a:pt x="278" y="312"/>
                    <a:pt x="276" y="311"/>
                    <a:pt x="274" y="310"/>
                  </a:cubicBezTo>
                  <a:cubicBezTo>
                    <a:pt x="269" y="305"/>
                    <a:pt x="268" y="305"/>
                    <a:pt x="267" y="305"/>
                  </a:cubicBezTo>
                  <a:cubicBezTo>
                    <a:pt x="266" y="305"/>
                    <a:pt x="265" y="305"/>
                    <a:pt x="262" y="307"/>
                  </a:cubicBezTo>
                  <a:cubicBezTo>
                    <a:pt x="261" y="307"/>
                    <a:pt x="261" y="307"/>
                    <a:pt x="261" y="307"/>
                  </a:cubicBezTo>
                  <a:cubicBezTo>
                    <a:pt x="260" y="308"/>
                    <a:pt x="260" y="308"/>
                    <a:pt x="260" y="308"/>
                  </a:cubicBezTo>
                  <a:cubicBezTo>
                    <a:pt x="257" y="310"/>
                    <a:pt x="256" y="311"/>
                    <a:pt x="256" y="312"/>
                  </a:cubicBezTo>
                  <a:cubicBezTo>
                    <a:pt x="256" y="312"/>
                    <a:pt x="256" y="312"/>
                    <a:pt x="256" y="312"/>
                  </a:cubicBezTo>
                  <a:cubicBezTo>
                    <a:pt x="256" y="313"/>
                    <a:pt x="256" y="313"/>
                    <a:pt x="256" y="313"/>
                  </a:cubicBezTo>
                  <a:cubicBezTo>
                    <a:pt x="256" y="313"/>
                    <a:pt x="256" y="315"/>
                    <a:pt x="257" y="320"/>
                  </a:cubicBezTo>
                  <a:cubicBezTo>
                    <a:pt x="258" y="322"/>
                    <a:pt x="258" y="325"/>
                    <a:pt x="259" y="327"/>
                  </a:cubicBezTo>
                  <a:cubicBezTo>
                    <a:pt x="260" y="334"/>
                    <a:pt x="261" y="339"/>
                    <a:pt x="261" y="340"/>
                  </a:cubicBezTo>
                  <a:cubicBezTo>
                    <a:pt x="260" y="341"/>
                    <a:pt x="256" y="343"/>
                    <a:pt x="255" y="343"/>
                  </a:cubicBezTo>
                  <a:cubicBezTo>
                    <a:pt x="254" y="343"/>
                    <a:pt x="251" y="339"/>
                    <a:pt x="246" y="333"/>
                  </a:cubicBezTo>
                  <a:cubicBezTo>
                    <a:pt x="244" y="331"/>
                    <a:pt x="243" y="330"/>
                    <a:pt x="242" y="328"/>
                  </a:cubicBezTo>
                  <a:cubicBezTo>
                    <a:pt x="238" y="323"/>
                    <a:pt x="237" y="322"/>
                    <a:pt x="236" y="322"/>
                  </a:cubicBezTo>
                  <a:cubicBezTo>
                    <a:pt x="235" y="322"/>
                    <a:pt x="234" y="322"/>
                    <a:pt x="230" y="323"/>
                  </a:cubicBezTo>
                  <a:cubicBezTo>
                    <a:pt x="229" y="323"/>
                    <a:pt x="229" y="323"/>
                    <a:pt x="229" y="323"/>
                  </a:cubicBezTo>
                  <a:cubicBezTo>
                    <a:pt x="228" y="324"/>
                    <a:pt x="228" y="324"/>
                    <a:pt x="228" y="324"/>
                  </a:cubicBezTo>
                  <a:cubicBezTo>
                    <a:pt x="226" y="324"/>
                    <a:pt x="224" y="325"/>
                    <a:pt x="223" y="326"/>
                  </a:cubicBezTo>
                  <a:cubicBezTo>
                    <a:pt x="223" y="327"/>
                    <a:pt x="223" y="327"/>
                    <a:pt x="223" y="328"/>
                  </a:cubicBezTo>
                  <a:cubicBezTo>
                    <a:pt x="223" y="329"/>
                    <a:pt x="223" y="331"/>
                    <a:pt x="223" y="334"/>
                  </a:cubicBezTo>
                  <a:cubicBezTo>
                    <a:pt x="223" y="336"/>
                    <a:pt x="223" y="339"/>
                    <a:pt x="223" y="342"/>
                  </a:cubicBezTo>
                  <a:cubicBezTo>
                    <a:pt x="223" y="346"/>
                    <a:pt x="222" y="350"/>
                    <a:pt x="222" y="353"/>
                  </a:cubicBezTo>
                  <a:cubicBezTo>
                    <a:pt x="222" y="354"/>
                    <a:pt x="222" y="355"/>
                    <a:pt x="222" y="355"/>
                  </a:cubicBezTo>
                  <a:cubicBezTo>
                    <a:pt x="220" y="356"/>
                    <a:pt x="216" y="357"/>
                    <a:pt x="215" y="356"/>
                  </a:cubicBezTo>
                  <a:cubicBezTo>
                    <a:pt x="214" y="355"/>
                    <a:pt x="212" y="351"/>
                    <a:pt x="209" y="345"/>
                  </a:cubicBezTo>
                  <a:cubicBezTo>
                    <a:pt x="208" y="342"/>
                    <a:pt x="207" y="340"/>
                    <a:pt x="206" y="338"/>
                  </a:cubicBezTo>
                  <a:cubicBezTo>
                    <a:pt x="203" y="332"/>
                    <a:pt x="203" y="332"/>
                    <a:pt x="202" y="331"/>
                  </a:cubicBezTo>
                  <a:cubicBezTo>
                    <a:pt x="201" y="331"/>
                    <a:pt x="200" y="330"/>
                    <a:pt x="196" y="331"/>
                  </a:cubicBezTo>
                  <a:cubicBezTo>
                    <a:pt x="194" y="329"/>
                    <a:pt x="194" y="329"/>
                    <a:pt x="194" y="329"/>
                  </a:cubicBezTo>
                  <a:cubicBezTo>
                    <a:pt x="194" y="331"/>
                    <a:pt x="194" y="331"/>
                    <a:pt x="194" y="331"/>
                  </a:cubicBezTo>
                  <a:cubicBezTo>
                    <a:pt x="191" y="331"/>
                    <a:pt x="189" y="332"/>
                    <a:pt x="188" y="333"/>
                  </a:cubicBezTo>
                  <a:cubicBezTo>
                    <a:pt x="188" y="333"/>
                    <a:pt x="188" y="334"/>
                    <a:pt x="186" y="340"/>
                  </a:cubicBezTo>
                  <a:cubicBezTo>
                    <a:pt x="186" y="342"/>
                    <a:pt x="185" y="345"/>
                    <a:pt x="184" y="347"/>
                  </a:cubicBezTo>
                  <a:cubicBezTo>
                    <a:pt x="182" y="354"/>
                    <a:pt x="181" y="359"/>
                    <a:pt x="180" y="360"/>
                  </a:cubicBezTo>
                  <a:cubicBezTo>
                    <a:pt x="179" y="360"/>
                    <a:pt x="175" y="360"/>
                    <a:pt x="174" y="360"/>
                  </a:cubicBezTo>
                  <a:cubicBezTo>
                    <a:pt x="173" y="359"/>
                    <a:pt x="172" y="354"/>
                    <a:pt x="170" y="347"/>
                  </a:cubicBezTo>
                  <a:cubicBezTo>
                    <a:pt x="170" y="345"/>
                    <a:pt x="169" y="342"/>
                    <a:pt x="169" y="340"/>
                  </a:cubicBezTo>
                  <a:cubicBezTo>
                    <a:pt x="167" y="334"/>
                    <a:pt x="167" y="333"/>
                    <a:pt x="167" y="332"/>
                  </a:cubicBezTo>
                  <a:cubicBezTo>
                    <a:pt x="166" y="332"/>
                    <a:pt x="165" y="331"/>
                    <a:pt x="161" y="331"/>
                  </a:cubicBezTo>
                  <a:cubicBezTo>
                    <a:pt x="160" y="330"/>
                    <a:pt x="160" y="330"/>
                    <a:pt x="160" y="330"/>
                  </a:cubicBezTo>
                  <a:cubicBezTo>
                    <a:pt x="159" y="330"/>
                    <a:pt x="159" y="330"/>
                    <a:pt x="159" y="330"/>
                  </a:cubicBezTo>
                  <a:cubicBezTo>
                    <a:pt x="155" y="329"/>
                    <a:pt x="154" y="330"/>
                    <a:pt x="153" y="331"/>
                  </a:cubicBezTo>
                  <a:cubicBezTo>
                    <a:pt x="152" y="331"/>
                    <a:pt x="152" y="332"/>
                    <a:pt x="149" y="337"/>
                  </a:cubicBezTo>
                  <a:cubicBezTo>
                    <a:pt x="148" y="339"/>
                    <a:pt x="147" y="341"/>
                    <a:pt x="146" y="344"/>
                  </a:cubicBezTo>
                  <a:cubicBezTo>
                    <a:pt x="142" y="350"/>
                    <a:pt x="140" y="354"/>
                    <a:pt x="139" y="355"/>
                  </a:cubicBezTo>
                  <a:cubicBezTo>
                    <a:pt x="137" y="355"/>
                    <a:pt x="133" y="354"/>
                    <a:pt x="132" y="354"/>
                  </a:cubicBezTo>
                  <a:cubicBezTo>
                    <a:pt x="132" y="352"/>
                    <a:pt x="132" y="348"/>
                    <a:pt x="132" y="340"/>
                  </a:cubicBezTo>
                  <a:cubicBezTo>
                    <a:pt x="132" y="338"/>
                    <a:pt x="132" y="335"/>
                    <a:pt x="132" y="333"/>
                  </a:cubicBezTo>
                  <a:cubicBezTo>
                    <a:pt x="132" y="327"/>
                    <a:pt x="132" y="326"/>
                    <a:pt x="132" y="325"/>
                  </a:cubicBezTo>
                  <a:cubicBezTo>
                    <a:pt x="131" y="324"/>
                    <a:pt x="129" y="323"/>
                    <a:pt x="126" y="322"/>
                  </a:cubicBezTo>
                  <a:cubicBezTo>
                    <a:pt x="126" y="321"/>
                    <a:pt x="126" y="321"/>
                    <a:pt x="126" y="321"/>
                  </a:cubicBezTo>
                  <a:cubicBezTo>
                    <a:pt x="125" y="322"/>
                    <a:pt x="125" y="322"/>
                    <a:pt x="125" y="322"/>
                  </a:cubicBezTo>
                  <a:cubicBezTo>
                    <a:pt x="121" y="320"/>
                    <a:pt x="120" y="320"/>
                    <a:pt x="119" y="320"/>
                  </a:cubicBezTo>
                  <a:cubicBezTo>
                    <a:pt x="118" y="321"/>
                    <a:pt x="117" y="322"/>
                    <a:pt x="114" y="326"/>
                  </a:cubicBezTo>
                  <a:cubicBezTo>
                    <a:pt x="112" y="328"/>
                    <a:pt x="111" y="330"/>
                    <a:pt x="109" y="332"/>
                  </a:cubicBezTo>
                  <a:cubicBezTo>
                    <a:pt x="104" y="337"/>
                    <a:pt x="100" y="340"/>
                    <a:pt x="99" y="341"/>
                  </a:cubicBezTo>
                  <a:cubicBezTo>
                    <a:pt x="98" y="341"/>
                    <a:pt x="94" y="339"/>
                    <a:pt x="93" y="338"/>
                  </a:cubicBezTo>
                  <a:cubicBezTo>
                    <a:pt x="93" y="338"/>
                    <a:pt x="94" y="337"/>
                    <a:pt x="94" y="337"/>
                  </a:cubicBezTo>
                  <a:cubicBezTo>
                    <a:pt x="94" y="337"/>
                    <a:pt x="94" y="337"/>
                    <a:pt x="94" y="337"/>
                  </a:cubicBezTo>
                  <a:cubicBezTo>
                    <a:pt x="94" y="334"/>
                    <a:pt x="95" y="330"/>
                    <a:pt x="96" y="325"/>
                  </a:cubicBezTo>
                  <a:cubicBezTo>
                    <a:pt x="97" y="323"/>
                    <a:pt x="97" y="320"/>
                    <a:pt x="98" y="318"/>
                  </a:cubicBezTo>
                  <a:cubicBezTo>
                    <a:pt x="99" y="315"/>
                    <a:pt x="100" y="313"/>
                    <a:pt x="100" y="312"/>
                  </a:cubicBezTo>
                  <a:cubicBezTo>
                    <a:pt x="100" y="311"/>
                    <a:pt x="100" y="311"/>
                    <a:pt x="100" y="310"/>
                  </a:cubicBezTo>
                  <a:cubicBezTo>
                    <a:pt x="99" y="309"/>
                    <a:pt x="98" y="308"/>
                    <a:pt x="95" y="306"/>
                  </a:cubicBezTo>
                  <a:cubicBezTo>
                    <a:pt x="94" y="304"/>
                    <a:pt x="94" y="304"/>
                    <a:pt x="94" y="304"/>
                  </a:cubicBezTo>
                  <a:cubicBezTo>
                    <a:pt x="93" y="305"/>
                    <a:pt x="93" y="305"/>
                    <a:pt x="93" y="305"/>
                  </a:cubicBezTo>
                  <a:cubicBezTo>
                    <a:pt x="91" y="303"/>
                    <a:pt x="90" y="303"/>
                    <a:pt x="88" y="303"/>
                  </a:cubicBezTo>
                  <a:cubicBezTo>
                    <a:pt x="87" y="303"/>
                    <a:pt x="87" y="303"/>
                    <a:pt x="82" y="307"/>
                  </a:cubicBezTo>
                  <a:cubicBezTo>
                    <a:pt x="80" y="308"/>
                    <a:pt x="78" y="310"/>
                    <a:pt x="76" y="311"/>
                  </a:cubicBezTo>
                  <a:cubicBezTo>
                    <a:pt x="70" y="315"/>
                    <a:pt x="66" y="318"/>
                    <a:pt x="64" y="318"/>
                  </a:cubicBezTo>
                  <a:cubicBezTo>
                    <a:pt x="63" y="318"/>
                    <a:pt x="60" y="315"/>
                    <a:pt x="59" y="314"/>
                  </a:cubicBezTo>
                  <a:cubicBezTo>
                    <a:pt x="60" y="313"/>
                    <a:pt x="62" y="308"/>
                    <a:pt x="65" y="302"/>
                  </a:cubicBezTo>
                  <a:cubicBezTo>
                    <a:pt x="66" y="300"/>
                    <a:pt x="67" y="298"/>
                    <a:pt x="68" y="296"/>
                  </a:cubicBezTo>
                  <a:cubicBezTo>
                    <a:pt x="71" y="291"/>
                    <a:pt x="72" y="290"/>
                    <a:pt x="72" y="289"/>
                  </a:cubicBezTo>
                  <a:cubicBezTo>
                    <a:pt x="72" y="289"/>
                    <a:pt x="72" y="289"/>
                    <a:pt x="72" y="289"/>
                  </a:cubicBezTo>
                  <a:cubicBezTo>
                    <a:pt x="72" y="288"/>
                    <a:pt x="72" y="288"/>
                    <a:pt x="72" y="288"/>
                  </a:cubicBezTo>
                  <a:cubicBezTo>
                    <a:pt x="72" y="287"/>
                    <a:pt x="71" y="286"/>
                    <a:pt x="68" y="283"/>
                  </a:cubicBezTo>
                  <a:cubicBezTo>
                    <a:pt x="68" y="282"/>
                    <a:pt x="68" y="282"/>
                    <a:pt x="68" y="282"/>
                  </a:cubicBezTo>
                  <a:cubicBezTo>
                    <a:pt x="67" y="282"/>
                    <a:pt x="67" y="282"/>
                    <a:pt x="67" y="282"/>
                  </a:cubicBezTo>
                  <a:cubicBezTo>
                    <a:pt x="65" y="279"/>
                    <a:pt x="63" y="278"/>
                    <a:pt x="62" y="278"/>
                  </a:cubicBezTo>
                  <a:cubicBezTo>
                    <a:pt x="61" y="278"/>
                    <a:pt x="61" y="279"/>
                    <a:pt x="55" y="281"/>
                  </a:cubicBezTo>
                  <a:cubicBezTo>
                    <a:pt x="53" y="282"/>
                    <a:pt x="51" y="283"/>
                    <a:pt x="48" y="284"/>
                  </a:cubicBezTo>
                  <a:cubicBezTo>
                    <a:pt x="42" y="286"/>
                    <a:pt x="37" y="288"/>
                    <a:pt x="36" y="288"/>
                  </a:cubicBezTo>
                  <a:cubicBezTo>
                    <a:pt x="34" y="287"/>
                    <a:pt x="32" y="284"/>
                    <a:pt x="32" y="283"/>
                  </a:cubicBezTo>
                  <a:cubicBezTo>
                    <a:pt x="32" y="281"/>
                    <a:pt x="35" y="278"/>
                    <a:pt x="40" y="272"/>
                  </a:cubicBezTo>
                  <a:cubicBezTo>
                    <a:pt x="42" y="270"/>
                    <a:pt x="43" y="269"/>
                    <a:pt x="45" y="267"/>
                  </a:cubicBezTo>
                  <a:cubicBezTo>
                    <a:pt x="49" y="262"/>
                    <a:pt x="49" y="262"/>
                    <a:pt x="50" y="260"/>
                  </a:cubicBezTo>
                  <a:cubicBezTo>
                    <a:pt x="50" y="260"/>
                    <a:pt x="50" y="258"/>
                    <a:pt x="47" y="255"/>
                  </a:cubicBezTo>
                  <a:cubicBezTo>
                    <a:pt x="48" y="253"/>
                    <a:pt x="48" y="253"/>
                    <a:pt x="48" y="253"/>
                  </a:cubicBezTo>
                  <a:cubicBezTo>
                    <a:pt x="46" y="253"/>
                    <a:pt x="46" y="253"/>
                    <a:pt x="46" y="253"/>
                  </a:cubicBezTo>
                  <a:cubicBezTo>
                    <a:pt x="45" y="250"/>
                    <a:pt x="44" y="249"/>
                    <a:pt x="43" y="249"/>
                  </a:cubicBezTo>
                  <a:cubicBezTo>
                    <a:pt x="42" y="248"/>
                    <a:pt x="41" y="249"/>
                    <a:pt x="36" y="249"/>
                  </a:cubicBezTo>
                  <a:cubicBezTo>
                    <a:pt x="33" y="250"/>
                    <a:pt x="31" y="250"/>
                    <a:pt x="28" y="251"/>
                  </a:cubicBezTo>
                  <a:cubicBezTo>
                    <a:pt x="21" y="252"/>
                    <a:pt x="16" y="252"/>
                    <a:pt x="15" y="252"/>
                  </a:cubicBezTo>
                  <a:cubicBezTo>
                    <a:pt x="14" y="251"/>
                    <a:pt x="12" y="247"/>
                    <a:pt x="12" y="246"/>
                  </a:cubicBezTo>
                  <a:cubicBezTo>
                    <a:pt x="13" y="245"/>
                    <a:pt x="16" y="242"/>
                    <a:pt x="22" y="237"/>
                  </a:cubicBezTo>
                  <a:cubicBezTo>
                    <a:pt x="24" y="236"/>
                    <a:pt x="26" y="235"/>
                    <a:pt x="28" y="234"/>
                  </a:cubicBezTo>
                  <a:cubicBezTo>
                    <a:pt x="33" y="230"/>
                    <a:pt x="34" y="229"/>
                    <a:pt x="35" y="228"/>
                  </a:cubicBezTo>
                  <a:cubicBezTo>
                    <a:pt x="35" y="228"/>
                    <a:pt x="35" y="228"/>
                    <a:pt x="35" y="228"/>
                  </a:cubicBezTo>
                  <a:cubicBezTo>
                    <a:pt x="35" y="226"/>
                    <a:pt x="35" y="225"/>
                    <a:pt x="34" y="222"/>
                  </a:cubicBezTo>
                  <a:cubicBezTo>
                    <a:pt x="34" y="221"/>
                    <a:pt x="34" y="221"/>
                    <a:pt x="34" y="221"/>
                  </a:cubicBezTo>
                  <a:cubicBezTo>
                    <a:pt x="33" y="220"/>
                    <a:pt x="33" y="220"/>
                    <a:pt x="33" y="220"/>
                  </a:cubicBezTo>
                  <a:cubicBezTo>
                    <a:pt x="32" y="217"/>
                    <a:pt x="31" y="216"/>
                    <a:pt x="31" y="215"/>
                  </a:cubicBezTo>
                  <a:cubicBezTo>
                    <a:pt x="30" y="215"/>
                    <a:pt x="29" y="215"/>
                    <a:pt x="23" y="214"/>
                  </a:cubicBezTo>
                  <a:cubicBezTo>
                    <a:pt x="21" y="214"/>
                    <a:pt x="18" y="214"/>
                    <a:pt x="16" y="214"/>
                  </a:cubicBezTo>
                  <a:cubicBezTo>
                    <a:pt x="8" y="213"/>
                    <a:pt x="4" y="212"/>
                    <a:pt x="3" y="212"/>
                  </a:cubicBezTo>
                  <a:cubicBezTo>
                    <a:pt x="2" y="211"/>
                    <a:pt x="1" y="208"/>
                    <a:pt x="1" y="206"/>
                  </a:cubicBezTo>
                  <a:cubicBezTo>
                    <a:pt x="1" y="206"/>
                    <a:pt x="1" y="205"/>
                    <a:pt x="1" y="205"/>
                  </a:cubicBezTo>
                  <a:cubicBezTo>
                    <a:pt x="2" y="205"/>
                    <a:pt x="7" y="202"/>
                    <a:pt x="13" y="200"/>
                  </a:cubicBezTo>
                  <a:cubicBezTo>
                    <a:pt x="16" y="199"/>
                    <a:pt x="18" y="198"/>
                    <a:pt x="20" y="197"/>
                  </a:cubicBezTo>
                  <a:cubicBezTo>
                    <a:pt x="26" y="195"/>
                    <a:pt x="27" y="195"/>
                    <a:pt x="27" y="194"/>
                  </a:cubicBezTo>
                  <a:cubicBezTo>
                    <a:pt x="28" y="193"/>
                    <a:pt x="28" y="193"/>
                    <a:pt x="28" y="192"/>
                  </a:cubicBezTo>
                  <a:cubicBezTo>
                    <a:pt x="28" y="190"/>
                    <a:pt x="28" y="189"/>
                    <a:pt x="28" y="188"/>
                  </a:cubicBezTo>
                  <a:cubicBezTo>
                    <a:pt x="29" y="186"/>
                    <a:pt x="29" y="186"/>
                    <a:pt x="29" y="186"/>
                  </a:cubicBezTo>
                  <a:cubicBezTo>
                    <a:pt x="28" y="185"/>
                    <a:pt x="28" y="185"/>
                    <a:pt x="28" y="185"/>
                  </a:cubicBezTo>
                  <a:cubicBezTo>
                    <a:pt x="28" y="182"/>
                    <a:pt x="27" y="181"/>
                    <a:pt x="26" y="180"/>
                  </a:cubicBezTo>
                  <a:cubicBezTo>
                    <a:pt x="26" y="179"/>
                    <a:pt x="25" y="179"/>
                    <a:pt x="20" y="177"/>
                  </a:cubicBezTo>
                  <a:cubicBezTo>
                    <a:pt x="17" y="177"/>
                    <a:pt x="15" y="176"/>
                    <a:pt x="12" y="175"/>
                  </a:cubicBezTo>
                  <a:cubicBezTo>
                    <a:pt x="5" y="173"/>
                    <a:pt x="1" y="171"/>
                    <a:pt x="0" y="170"/>
                  </a:cubicBezTo>
                  <a:cubicBezTo>
                    <a:pt x="0" y="170"/>
                    <a:pt x="0" y="168"/>
                    <a:pt x="0" y="166"/>
                  </a:cubicBezTo>
                  <a:close/>
                  <a:moveTo>
                    <a:pt x="287" y="193"/>
                  </a:moveTo>
                  <a:cubicBezTo>
                    <a:pt x="295" y="134"/>
                    <a:pt x="253" y="79"/>
                    <a:pt x="193" y="72"/>
                  </a:cubicBezTo>
                  <a:cubicBezTo>
                    <a:pt x="134" y="64"/>
                    <a:pt x="80" y="106"/>
                    <a:pt x="72" y="165"/>
                  </a:cubicBezTo>
                  <a:cubicBezTo>
                    <a:pt x="64" y="225"/>
                    <a:pt x="106" y="279"/>
                    <a:pt x="166" y="287"/>
                  </a:cubicBezTo>
                  <a:cubicBezTo>
                    <a:pt x="225" y="295"/>
                    <a:pt x="280" y="253"/>
                    <a:pt x="287" y="193"/>
                  </a:cubicBezTo>
                  <a:close/>
                </a:path>
              </a:pathLst>
            </a:custGeom>
            <a:solidFill>
              <a:srgbClr val="C5A3C0"/>
            </a:solidFill>
            <a:ln w="9525" cap="flat" cmpd="sng" algn="ctr">
              <a:solidFill>
                <a:srgbClr val="C5A3C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dirty="0">
                <a:ln>
                  <a:noFill/>
                </a:ln>
                <a:solidFill>
                  <a:srgbClr val="333333"/>
                </a:solidFill>
                <a:effectLst/>
                <a:uLnTx/>
                <a:uFillTx/>
                <a:latin typeface="Tahoma"/>
                <a:ea typeface="+mn-ea"/>
                <a:cs typeface="+mn-cs"/>
              </a:endParaRPr>
            </a:p>
          </p:txBody>
        </p:sp>
        <p:sp>
          <p:nvSpPr>
            <p:cNvPr id="4" name="Rectangle 3"/>
            <p:cNvSpPr/>
            <p:nvPr/>
          </p:nvSpPr>
          <p:spPr>
            <a:xfrm>
              <a:off x="4622974" y="2759365"/>
              <a:ext cx="123533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dirty="0">
                  <a:ln>
                    <a:noFill/>
                  </a:ln>
                  <a:solidFill>
                    <a:srgbClr val="FFFFFF">
                      <a:lumMod val="100000"/>
                    </a:srgbClr>
                  </a:solidFill>
                  <a:effectLst/>
                  <a:uLnTx/>
                  <a:uFillTx/>
                  <a:latin typeface="Tahoma"/>
                  <a:ea typeface="+mn-ea"/>
                  <a:cs typeface="+mn-cs"/>
                </a:rPr>
                <a:t>LEARNING</a:t>
              </a:r>
            </a:p>
          </p:txBody>
        </p:sp>
        <p:sp>
          <p:nvSpPr>
            <p:cNvPr id="5" name="Rectangle 4"/>
            <p:cNvSpPr/>
            <p:nvPr/>
          </p:nvSpPr>
          <p:spPr>
            <a:xfrm>
              <a:off x="6135906" y="4138872"/>
              <a:ext cx="148491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dirty="0">
                  <a:ln>
                    <a:noFill/>
                  </a:ln>
                  <a:solidFill>
                    <a:srgbClr val="FFFFFF">
                      <a:lumMod val="100000"/>
                    </a:srgbClr>
                  </a:solidFill>
                  <a:effectLst/>
                  <a:uLnTx/>
                  <a:uFillTx/>
                  <a:latin typeface="Tahoma"/>
                  <a:ea typeface="+mn-ea"/>
                  <a:cs typeface="+mn-cs"/>
                </a:rPr>
                <a:t>PROCESSING</a:t>
              </a:r>
            </a:p>
          </p:txBody>
        </p:sp>
        <p:sp>
          <p:nvSpPr>
            <p:cNvPr id="57" name="TextBox 27"/>
            <p:cNvSpPr txBox="1"/>
            <p:nvPr/>
          </p:nvSpPr>
          <p:spPr>
            <a:xfrm>
              <a:off x="4106649" y="3746642"/>
              <a:ext cx="17797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0" cap="none" spc="0" normalizeH="0" baseline="0" dirty="0">
                <a:ln>
                  <a:noFill/>
                </a:ln>
                <a:solidFill>
                  <a:srgbClr val="FFFFFF"/>
                </a:solidFill>
                <a:effectLst/>
                <a:uLnTx/>
                <a:uFillTx/>
                <a:latin typeface="Tahoma"/>
                <a:ea typeface="+mn-ea"/>
                <a:cs typeface="+mn-cs"/>
              </a:endParaRPr>
            </a:p>
          </p:txBody>
        </p:sp>
        <p:sp>
          <p:nvSpPr>
            <p:cNvPr id="58" name="TextBox 27"/>
            <p:cNvSpPr txBox="1"/>
            <p:nvPr/>
          </p:nvSpPr>
          <p:spPr>
            <a:xfrm>
              <a:off x="7636319" y="5332614"/>
              <a:ext cx="184731"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0" cap="none" spc="0" normalizeH="0" baseline="0" dirty="0">
                <a:ln>
                  <a:noFill/>
                </a:ln>
                <a:solidFill>
                  <a:srgbClr val="FFFFFF"/>
                </a:solidFill>
                <a:effectLst/>
                <a:uLnTx/>
                <a:uFillTx/>
                <a:latin typeface="Tahoma"/>
                <a:ea typeface="+mn-ea"/>
                <a:cs typeface="+mn-cs"/>
              </a:endParaRPr>
            </a:p>
          </p:txBody>
        </p:sp>
        <p:sp>
          <p:nvSpPr>
            <p:cNvPr id="75" name="Rectangle 74">
              <a:extLst>
                <a:ext uri="{FF2B5EF4-FFF2-40B4-BE49-F238E27FC236}">
                  <a16:creationId xmlns:a16="http://schemas.microsoft.com/office/drawing/2014/main" id="{EFFF906C-C9E7-DD76-6B1B-F4483695BD39}"/>
                </a:ext>
              </a:extLst>
            </p:cNvPr>
            <p:cNvSpPr/>
            <p:nvPr/>
          </p:nvSpPr>
          <p:spPr>
            <a:xfrm>
              <a:off x="7079005" y="2774595"/>
              <a:ext cx="147295" cy="427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grpSp>
      <p:grpSp>
        <p:nvGrpSpPr>
          <p:cNvPr id="82" name="Groupe 81">
            <a:extLst>
              <a:ext uri="{FF2B5EF4-FFF2-40B4-BE49-F238E27FC236}">
                <a16:creationId xmlns:a16="http://schemas.microsoft.com/office/drawing/2014/main" id="{9BC3C57B-BC7D-C35C-0C1D-8FDA9F73DAFE}"/>
              </a:ext>
            </a:extLst>
          </p:cNvPr>
          <p:cNvGrpSpPr/>
          <p:nvPr/>
        </p:nvGrpSpPr>
        <p:grpSpPr>
          <a:xfrm>
            <a:off x="10760167" y="4292760"/>
            <a:ext cx="870624" cy="1009924"/>
            <a:chOff x="10882943" y="4286328"/>
            <a:chExt cx="870624" cy="1009924"/>
          </a:xfrm>
        </p:grpSpPr>
        <p:sp>
          <p:nvSpPr>
            <p:cNvPr id="81" name="Hexagon 16">
              <a:extLst>
                <a:ext uri="{FF2B5EF4-FFF2-40B4-BE49-F238E27FC236}">
                  <a16:creationId xmlns:a16="http://schemas.microsoft.com/office/drawing/2014/main" id="{FB872C2D-4EC7-FEA6-0D7A-992FC75BA633}"/>
                </a:ext>
              </a:extLst>
            </p:cNvPr>
            <p:cNvSpPr/>
            <p:nvPr/>
          </p:nvSpPr>
          <p:spPr>
            <a:xfrm rot="5400000">
              <a:off x="10813293" y="4355978"/>
              <a:ext cx="1009924" cy="870624"/>
            </a:xfrm>
            <a:prstGeom prst="hexagon">
              <a:avLst/>
            </a:prstGeom>
            <a:gradFill>
              <a:gsLst>
                <a:gs pos="24000">
                  <a:schemeClr val="bg1">
                    <a:alpha val="0"/>
                  </a:schemeClr>
                </a:gs>
                <a:gs pos="85000">
                  <a:schemeClr val="bg1">
                    <a:alpha val="33000"/>
                  </a:schemeClr>
                </a:gs>
              </a:gsLst>
              <a:lin ang="14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503078"/>
                </a:solidFill>
                <a:effectLst/>
                <a:uLnTx/>
                <a:uFillTx/>
                <a:latin typeface="Tahoma"/>
                <a:ea typeface="+mn-ea"/>
                <a:cs typeface="+mn-cs"/>
              </a:endParaRPr>
            </a:p>
          </p:txBody>
        </p:sp>
        <p:grpSp>
          <p:nvGrpSpPr>
            <p:cNvPr id="78" name="Groupe 77">
              <a:extLst>
                <a:ext uri="{FF2B5EF4-FFF2-40B4-BE49-F238E27FC236}">
                  <a16:creationId xmlns:a16="http://schemas.microsoft.com/office/drawing/2014/main" id="{B6359B78-2BD4-0BD3-BE40-6893ACAF1D13}"/>
                </a:ext>
              </a:extLst>
            </p:cNvPr>
            <p:cNvGrpSpPr/>
            <p:nvPr/>
          </p:nvGrpSpPr>
          <p:grpSpPr>
            <a:xfrm>
              <a:off x="10951606" y="4431440"/>
              <a:ext cx="733297" cy="733297"/>
              <a:chOff x="8240482" y="1994933"/>
              <a:chExt cx="1793874" cy="1793874"/>
            </a:xfrm>
          </p:grpSpPr>
          <p:pic>
            <p:nvPicPr>
              <p:cNvPr id="74" name="Graphique 73" descr="Écran contour">
                <a:extLst>
                  <a:ext uri="{FF2B5EF4-FFF2-40B4-BE49-F238E27FC236}">
                    <a16:creationId xmlns:a16="http://schemas.microsoft.com/office/drawing/2014/main" id="{09A65BC0-AA5B-7BC3-4756-9E45A1E794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40482" y="1994933"/>
                <a:ext cx="1793874" cy="1793874"/>
              </a:xfrm>
              <a:prstGeom prst="rect">
                <a:avLst/>
              </a:prstGeom>
            </p:spPr>
          </p:pic>
          <p:pic>
            <p:nvPicPr>
              <p:cNvPr id="77" name="Graphique 76" descr="Graphique à barres contour">
                <a:extLst>
                  <a:ext uri="{FF2B5EF4-FFF2-40B4-BE49-F238E27FC236}">
                    <a16:creationId xmlns:a16="http://schemas.microsoft.com/office/drawing/2014/main" id="{FDB0A6C3-D2B1-25FA-4D89-88BA0A0B1AD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34372" y="2396426"/>
                <a:ext cx="806094" cy="806094"/>
              </a:xfrm>
              <a:prstGeom prst="rect">
                <a:avLst/>
              </a:prstGeom>
            </p:spPr>
          </p:pic>
        </p:grpSp>
      </p:grpSp>
      <p:sp>
        <p:nvSpPr>
          <p:cNvPr id="87" name="ZoneTexte 1">
            <a:extLst>
              <a:ext uri="{FF2B5EF4-FFF2-40B4-BE49-F238E27FC236}">
                <a16:creationId xmlns:a16="http://schemas.microsoft.com/office/drawing/2014/main" id="{1D243381-9B59-E080-D6B6-1E5422480B82}"/>
              </a:ext>
            </a:extLst>
          </p:cNvPr>
          <p:cNvSpPr txBox="1">
            <a:spLocks/>
          </p:cNvSpPr>
          <p:nvPr/>
        </p:nvSpPr>
        <p:spPr>
          <a:xfrm>
            <a:off x="-205465" y="453098"/>
            <a:ext cx="12624895" cy="553998"/>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dirty="0">
                <a:ln>
                  <a:noFill/>
                </a:ln>
                <a:solidFill>
                  <a:srgbClr val="FFFFFF">
                    <a:lumMod val="100000"/>
                  </a:srgbClr>
                </a:solidFill>
                <a:effectLst/>
                <a:uLnTx/>
                <a:uFillTx/>
                <a:latin typeface="Tahoma"/>
                <a:ea typeface="+mn-ea"/>
                <a:cs typeface="+mn-cs"/>
              </a:rPr>
              <a:t>L’IA un système différent et attaquable ! </a:t>
            </a:r>
          </a:p>
        </p:txBody>
      </p:sp>
      <p:sp>
        <p:nvSpPr>
          <p:cNvPr id="3" name="TextBox 15">
            <a:extLst>
              <a:ext uri="{FF2B5EF4-FFF2-40B4-BE49-F238E27FC236}">
                <a16:creationId xmlns:a16="http://schemas.microsoft.com/office/drawing/2014/main" id="{58D6E4A2-728B-4842-E20B-0F1A02510A66}"/>
              </a:ext>
            </a:extLst>
          </p:cNvPr>
          <p:cNvSpPr txBox="1">
            <a:spLocks/>
          </p:cNvSpPr>
          <p:nvPr/>
        </p:nvSpPr>
        <p:spPr>
          <a:xfrm>
            <a:off x="164539" y="6532901"/>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100" i="1" dirty="0">
                <a:solidFill>
                  <a:schemeClr val="bg1"/>
                </a:solidFill>
              </a:rPr>
              <a:t>Source Wavestone</a:t>
            </a:r>
            <a:endParaRPr lang="fr-FR" sz="1800" i="1" dirty="0">
              <a:solidFill>
                <a:schemeClr val="bg1"/>
              </a:solidFill>
            </a:endParaRPr>
          </a:p>
        </p:txBody>
      </p:sp>
    </p:spTree>
    <p:extLst>
      <p:ext uri="{BB962C8B-B14F-4D97-AF65-F5344CB8AC3E}">
        <p14:creationId xmlns:p14="http://schemas.microsoft.com/office/powerpoint/2010/main" val="2823627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8A86A8-461A-B95E-AE69-C80FBEE12C90}"/>
              </a:ext>
            </a:extLst>
          </p:cNvPr>
          <p:cNvSpPr>
            <a:spLocks noGrp="1"/>
          </p:cNvSpPr>
          <p:nvPr>
            <p:ph type="title"/>
          </p:nvPr>
        </p:nvSpPr>
        <p:spPr>
          <a:xfrm>
            <a:off x="187037" y="-4818"/>
            <a:ext cx="10152718" cy="1251727"/>
          </a:xfrm>
        </p:spPr>
        <p:txBody>
          <a:bodyPr>
            <a:normAutofit fontScale="90000"/>
          </a:bodyPr>
          <a:lstStyle/>
          <a:p>
            <a:r>
              <a:rPr lang="fr-FR" dirty="0"/>
              <a:t>… et qui peuvent avoir des conséquences bien réelles…</a:t>
            </a:r>
          </a:p>
        </p:txBody>
      </p:sp>
      <p:pic>
        <p:nvPicPr>
          <p:cNvPr id="13" name="video-sans-titre">
            <a:hlinkClick r:id="" action="ppaction://media"/>
            <a:extLst>
              <a:ext uri="{FF2B5EF4-FFF2-40B4-BE49-F238E27FC236}">
                <a16:creationId xmlns:a16="http://schemas.microsoft.com/office/drawing/2014/main" id="{2DD7B1F8-528D-6698-8272-970068842726}"/>
              </a:ext>
            </a:extLst>
          </p:cNvPr>
          <p:cNvPicPr>
            <a:picLocks noChangeAspect="1"/>
          </p:cNvPicPr>
          <p:nvPr>
            <a:videoFile r:link="rId1"/>
            <p:extLst>
              <p:ext uri="{DAA4B4D4-6D71-4841-9C94-3DE7FCFB9230}">
                <p14:media xmlns:p14="http://schemas.microsoft.com/office/powerpoint/2010/main" r:embed="rId2">
                  <p14:trim end="161920"/>
                </p14:media>
              </p:ext>
            </p:extLst>
          </p:nvPr>
        </p:nvPicPr>
        <p:blipFill>
          <a:blip r:embed="rId5"/>
          <a:stretch>
            <a:fillRect/>
          </a:stretch>
        </p:blipFill>
        <p:spPr>
          <a:xfrm>
            <a:off x="2788985" y="1478127"/>
            <a:ext cx="6614030" cy="3720392"/>
          </a:xfrm>
          <a:prstGeom prst="rect">
            <a:avLst/>
          </a:prstGeom>
        </p:spPr>
      </p:pic>
      <p:sp>
        <p:nvSpPr>
          <p:cNvPr id="6" name="ZoneTexte 5">
            <a:extLst>
              <a:ext uri="{FF2B5EF4-FFF2-40B4-BE49-F238E27FC236}">
                <a16:creationId xmlns:a16="http://schemas.microsoft.com/office/drawing/2014/main" id="{B9AC8B5B-5353-91D9-1CAF-E95121657F86}"/>
              </a:ext>
            </a:extLst>
          </p:cNvPr>
          <p:cNvSpPr txBox="1"/>
          <p:nvPr/>
        </p:nvSpPr>
        <p:spPr>
          <a:xfrm>
            <a:off x="53259" y="5254210"/>
            <a:ext cx="12379773" cy="954107"/>
          </a:xfrm>
          <a:prstGeom prst="rect">
            <a:avLst/>
          </a:prstGeom>
          <a:noFill/>
        </p:spPr>
        <p:txBody>
          <a:bodyPr wrap="square">
            <a:spAutoFit/>
          </a:bodyPr>
          <a:lstStyle/>
          <a:p>
            <a:pPr algn="ctr"/>
            <a:r>
              <a:rPr lang="fr-FR" sz="2800" i="1" dirty="0"/>
              <a:t>Avant de disposer de mécanisme technique de détection, </a:t>
            </a:r>
            <a:br>
              <a:rPr lang="fr-FR" sz="2800" i="1" dirty="0"/>
            </a:br>
            <a:r>
              <a:rPr lang="fr-FR" sz="2800" i="1" dirty="0"/>
              <a:t>il y a une nécessité de sensibiliser et de se préparer à ces situations anxiogènes</a:t>
            </a:r>
          </a:p>
        </p:txBody>
      </p:sp>
      <p:sp>
        <p:nvSpPr>
          <p:cNvPr id="3" name="TextBox 15">
            <a:extLst>
              <a:ext uri="{FF2B5EF4-FFF2-40B4-BE49-F238E27FC236}">
                <a16:creationId xmlns:a16="http://schemas.microsoft.com/office/drawing/2014/main" id="{8CF8C418-9BD0-F99A-30E8-D4AFC7C9D0FC}"/>
              </a:ext>
            </a:extLst>
          </p:cNvPr>
          <p:cNvSpPr txBox="1">
            <a:spLocks/>
          </p:cNvSpPr>
          <p:nvPr/>
        </p:nvSpPr>
        <p:spPr>
          <a:xfrm>
            <a:off x="8901028" y="6523789"/>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i="1" dirty="0">
                <a:solidFill>
                  <a:schemeClr val="bg1"/>
                </a:solidFill>
              </a:rPr>
              <a:t>Source US </a:t>
            </a:r>
            <a:r>
              <a:rPr lang="fr-FR" sz="1200" i="1" dirty="0" err="1">
                <a:solidFill>
                  <a:schemeClr val="bg1"/>
                </a:solidFill>
              </a:rPr>
              <a:t>Senate</a:t>
            </a:r>
            <a:endParaRPr lang="fr-FR" sz="2000" i="1" dirty="0">
              <a:solidFill>
                <a:schemeClr val="bg1"/>
              </a:solidFill>
            </a:endParaRPr>
          </a:p>
        </p:txBody>
      </p:sp>
    </p:spTree>
    <p:extLst>
      <p:ext uri="{BB962C8B-B14F-4D97-AF65-F5344CB8AC3E}">
        <p14:creationId xmlns:p14="http://schemas.microsoft.com/office/powerpoint/2010/main" val="238712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818">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CDBCF4-81E9-E1EC-A0F9-61A532F8FE6E}"/>
              </a:ext>
            </a:extLst>
          </p:cNvPr>
          <p:cNvSpPr>
            <a:spLocks noGrp="1"/>
          </p:cNvSpPr>
          <p:nvPr>
            <p:ph type="title"/>
          </p:nvPr>
        </p:nvSpPr>
        <p:spPr/>
        <p:txBody>
          <a:bodyPr/>
          <a:lstStyle/>
          <a:p>
            <a:r>
              <a:rPr lang="fr-FR" dirty="0"/>
              <a:t>… y compris sur le plan financier</a:t>
            </a:r>
          </a:p>
        </p:txBody>
      </p:sp>
      <p:grpSp>
        <p:nvGrpSpPr>
          <p:cNvPr id="44" name="Group 43">
            <a:extLst>
              <a:ext uri="{FF2B5EF4-FFF2-40B4-BE49-F238E27FC236}">
                <a16:creationId xmlns:a16="http://schemas.microsoft.com/office/drawing/2014/main" id="{D1733561-85D4-7783-4A89-1A6ED9147BAC}"/>
              </a:ext>
            </a:extLst>
          </p:cNvPr>
          <p:cNvGrpSpPr/>
          <p:nvPr/>
        </p:nvGrpSpPr>
        <p:grpSpPr>
          <a:xfrm>
            <a:off x="2114956" y="1213690"/>
            <a:ext cx="7772216" cy="1142805"/>
            <a:chOff x="2114956" y="1213690"/>
            <a:chExt cx="7772216" cy="1142805"/>
          </a:xfrm>
        </p:grpSpPr>
        <p:pic>
          <p:nvPicPr>
            <p:cNvPr id="16" name="Picture 15">
              <a:extLst>
                <a:ext uri="{FF2B5EF4-FFF2-40B4-BE49-F238E27FC236}">
                  <a16:creationId xmlns:a16="http://schemas.microsoft.com/office/drawing/2014/main" id="{7876C485-A8A6-FEC4-E61A-E3E2D0F63C32}"/>
                </a:ext>
              </a:extLst>
            </p:cNvPr>
            <p:cNvPicPr>
              <a:picLocks noChangeAspect="1"/>
            </p:cNvPicPr>
            <p:nvPr/>
          </p:nvPicPr>
          <p:blipFill>
            <a:blip r:embed="rId3"/>
            <a:stretch>
              <a:fillRect/>
            </a:stretch>
          </p:blipFill>
          <p:spPr>
            <a:xfrm>
              <a:off x="3611114" y="1213690"/>
              <a:ext cx="6276058" cy="1142805"/>
            </a:xfrm>
            <a:prstGeom prst="rect">
              <a:avLst/>
            </a:prstGeom>
          </p:spPr>
        </p:pic>
        <p:pic>
          <p:nvPicPr>
            <p:cNvPr id="18" name="Picture 17">
              <a:extLst>
                <a:ext uri="{FF2B5EF4-FFF2-40B4-BE49-F238E27FC236}">
                  <a16:creationId xmlns:a16="http://schemas.microsoft.com/office/drawing/2014/main" id="{DF0FD889-320F-ACDB-3F66-D3F5B0C4DF40}"/>
                </a:ext>
              </a:extLst>
            </p:cNvPr>
            <p:cNvPicPr>
              <a:picLocks noChangeAspect="1"/>
            </p:cNvPicPr>
            <p:nvPr/>
          </p:nvPicPr>
          <p:blipFill rotWithShape="1">
            <a:blip r:embed="rId4"/>
            <a:srcRect l="13178" t="-2353" r="12016" b="2353"/>
            <a:stretch/>
          </p:blipFill>
          <p:spPr>
            <a:xfrm>
              <a:off x="2114956" y="1275716"/>
              <a:ext cx="1496158" cy="895369"/>
            </a:xfrm>
            <a:prstGeom prst="rect">
              <a:avLst/>
            </a:prstGeom>
          </p:spPr>
        </p:pic>
      </p:grpSp>
      <p:sp>
        <p:nvSpPr>
          <p:cNvPr id="19" name="Espace réservé du contenu 2">
            <a:extLst>
              <a:ext uri="{FF2B5EF4-FFF2-40B4-BE49-F238E27FC236}">
                <a16:creationId xmlns:a16="http://schemas.microsoft.com/office/drawing/2014/main" id="{ECB6CA73-D20C-C935-1B68-12E6F75EFEFA}"/>
              </a:ext>
            </a:extLst>
          </p:cNvPr>
          <p:cNvSpPr>
            <a:spLocks noGrp="1"/>
          </p:cNvSpPr>
          <p:nvPr>
            <p:ph idx="1"/>
          </p:nvPr>
        </p:nvSpPr>
        <p:spPr>
          <a:xfrm>
            <a:off x="449942" y="2515104"/>
            <a:ext cx="11560349" cy="895369"/>
          </a:xfrm>
        </p:spPr>
        <p:txBody>
          <a:bodyPr>
            <a:normAutofit/>
          </a:bodyPr>
          <a:lstStyle/>
          <a:p>
            <a:pPr marL="0" indent="0">
              <a:buNone/>
            </a:pPr>
            <a:r>
              <a:rPr lang="fr-FR" sz="2000" dirty="0"/>
              <a:t>« </a:t>
            </a:r>
            <a:r>
              <a:rPr lang="fr-FR" sz="2000" i="1" dirty="0"/>
              <a:t>Ce salarié se doute d’une escroquerie, car le courrier </a:t>
            </a:r>
            <a:r>
              <a:rPr lang="fr-FR" sz="2000" b="1" i="1" dirty="0"/>
              <a:t>évoque une transaction secrète… »</a:t>
            </a:r>
            <a:endParaRPr lang="fr-FR" sz="2000" dirty="0"/>
          </a:p>
        </p:txBody>
      </p:sp>
      <p:sp>
        <p:nvSpPr>
          <p:cNvPr id="21" name="Espace réservé du contenu 2">
            <a:extLst>
              <a:ext uri="{FF2B5EF4-FFF2-40B4-BE49-F238E27FC236}">
                <a16:creationId xmlns:a16="http://schemas.microsoft.com/office/drawing/2014/main" id="{21D05064-F225-FE62-05C3-6838A04769BF}"/>
              </a:ext>
            </a:extLst>
          </p:cNvPr>
          <p:cNvSpPr txBox="1">
            <a:spLocks/>
          </p:cNvSpPr>
          <p:nvPr/>
        </p:nvSpPr>
        <p:spPr>
          <a:xfrm>
            <a:off x="1901370" y="3106867"/>
            <a:ext cx="10108921" cy="89536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i="1" dirty="0"/>
              <a:t>«</a:t>
            </a:r>
            <a:r>
              <a:rPr lang="fr-FR" sz="2000" dirty="0"/>
              <a:t> </a:t>
            </a:r>
            <a:r>
              <a:rPr lang="fr-FR" sz="2000" i="1" dirty="0"/>
              <a:t>Mais </a:t>
            </a:r>
            <a:r>
              <a:rPr lang="fr-FR" sz="2000" b="1" i="1" dirty="0"/>
              <a:t>une visioconférence le rassure</a:t>
            </a:r>
            <a:r>
              <a:rPr lang="fr-FR" sz="2000" i="1" dirty="0"/>
              <a:t>. Il reconnaît ses collègues sur son écran, leur visage, </a:t>
            </a:r>
            <a:r>
              <a:rPr lang="fr-FR" sz="2000" b="1" i="1" dirty="0"/>
              <a:t>c'est bien eux, il n'y pas de doute</a:t>
            </a:r>
            <a:r>
              <a:rPr lang="fr-FR" sz="2000" i="1" dirty="0"/>
              <a:t>…»</a:t>
            </a:r>
            <a:endParaRPr lang="fr-FR" sz="2000" dirty="0"/>
          </a:p>
        </p:txBody>
      </p:sp>
      <p:sp>
        <p:nvSpPr>
          <p:cNvPr id="25" name="Espace réservé du contenu 2">
            <a:extLst>
              <a:ext uri="{FF2B5EF4-FFF2-40B4-BE49-F238E27FC236}">
                <a16:creationId xmlns:a16="http://schemas.microsoft.com/office/drawing/2014/main" id="{B9A892BC-28DD-B2CB-FD9B-8BFBBFD004B7}"/>
              </a:ext>
            </a:extLst>
          </p:cNvPr>
          <p:cNvSpPr txBox="1">
            <a:spLocks/>
          </p:cNvSpPr>
          <p:nvPr/>
        </p:nvSpPr>
        <p:spPr>
          <a:xfrm>
            <a:off x="8054883" y="4451364"/>
            <a:ext cx="3664577" cy="895369"/>
          </a:xfrm>
          <a:prstGeom prst="rect">
            <a:avLst/>
          </a:prstGeom>
        </p:spPr>
        <p:txBody>
          <a:bodyPr vert="horz" lIns="91440" tIns="45720" rIns="91440" bIns="45720" rtlCol="0">
            <a:normAutofit fontScale="85000" lnSpcReduction="20000"/>
          </a:bodyPr>
          <a:lstStyle>
            <a:lvl1pPr marL="363538" indent="-363538" algn="l" defTabSz="914400" rtl="0" eaLnBrk="1" latinLnBrk="0" hangingPunct="1">
              <a:lnSpc>
                <a:spcPct val="90000"/>
              </a:lnSpc>
              <a:spcBef>
                <a:spcPts val="1000"/>
              </a:spcBef>
              <a:buFontTx/>
              <a:buBlip>
                <a:blip r:embed="rId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err="1"/>
              <a:t>Deepfakes</a:t>
            </a:r>
            <a:r>
              <a:rPr lang="fr-FR" dirty="0"/>
              <a:t> générés à partir de vidéos et d’audios accessibles au public</a:t>
            </a:r>
          </a:p>
        </p:txBody>
      </p:sp>
      <p:pic>
        <p:nvPicPr>
          <p:cNvPr id="39" name="Picture 38" descr="A group of people on a computer&#10;&#10;Description automatically generated">
            <a:extLst>
              <a:ext uri="{FF2B5EF4-FFF2-40B4-BE49-F238E27FC236}">
                <a16:creationId xmlns:a16="http://schemas.microsoft.com/office/drawing/2014/main" id="{A2845145-ED6E-0E28-48D5-7D8807FEEBCC}"/>
              </a:ext>
            </a:extLst>
          </p:cNvPr>
          <p:cNvPicPr>
            <a:picLocks noChangeAspect="1"/>
          </p:cNvPicPr>
          <p:nvPr/>
        </p:nvPicPr>
        <p:blipFill>
          <a:blip r:embed="rId6"/>
          <a:stretch>
            <a:fillRect/>
          </a:stretch>
        </p:blipFill>
        <p:spPr>
          <a:xfrm>
            <a:off x="4467653" y="3820790"/>
            <a:ext cx="3234778" cy="2156518"/>
          </a:xfrm>
          <a:prstGeom prst="rect">
            <a:avLst/>
          </a:prstGeom>
        </p:spPr>
      </p:pic>
      <p:pic>
        <p:nvPicPr>
          <p:cNvPr id="43" name="Picture 42" descr="A group of people on a computer&#10;&#10;Description automatically generated">
            <a:extLst>
              <a:ext uri="{FF2B5EF4-FFF2-40B4-BE49-F238E27FC236}">
                <a16:creationId xmlns:a16="http://schemas.microsoft.com/office/drawing/2014/main" id="{9C64AB93-CA47-8781-D1D8-5B445CF0543B}"/>
              </a:ext>
            </a:extLst>
          </p:cNvPr>
          <p:cNvPicPr>
            <a:picLocks noChangeAspect="1"/>
          </p:cNvPicPr>
          <p:nvPr/>
        </p:nvPicPr>
        <p:blipFill>
          <a:blip r:embed="rId7">
            <a:extLst>
              <a:ext uri="{BEBA8EAE-BF5A-486C-A8C5-ECC9F3942E4B}">
                <a14:imgProps xmlns:a14="http://schemas.microsoft.com/office/drawing/2010/main">
                  <a14:imgLayer r:embed="rId8">
                    <a14:imgEffect>
                      <a14:artisticChalkSketch/>
                    </a14:imgEffect>
                  </a14:imgLayer>
                </a14:imgProps>
              </a:ext>
            </a:extLst>
          </a:blip>
          <a:stretch>
            <a:fillRect/>
          </a:stretch>
        </p:blipFill>
        <p:spPr>
          <a:xfrm>
            <a:off x="4478611" y="3820790"/>
            <a:ext cx="3234778" cy="2156518"/>
          </a:xfrm>
          <a:prstGeom prst="rect">
            <a:avLst/>
          </a:prstGeom>
        </p:spPr>
      </p:pic>
      <p:pic>
        <p:nvPicPr>
          <p:cNvPr id="35" name="Picture 34" descr="A red rectangular stamp with text">
            <a:extLst>
              <a:ext uri="{FF2B5EF4-FFF2-40B4-BE49-F238E27FC236}">
                <a16:creationId xmlns:a16="http://schemas.microsoft.com/office/drawing/2014/main" id="{1A08DDFE-0CC4-3020-8C70-FAAA340333B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95" b="95476" l="10000" r="90000">
                        <a14:foregroundMark x1="29457" y1="45714" x2="29457" y2="45714"/>
                        <a14:foregroundMark x1="40761" y1="35238" x2="40761" y2="35238"/>
                        <a14:foregroundMark x1="37609" y1="37619" x2="37609" y2="37619"/>
                        <a14:foregroundMark x1="37174" y1="41905" x2="37174" y2="41905"/>
                        <a14:foregroundMark x1="35217" y1="43810" x2="35217" y2="43810"/>
                        <a14:foregroundMark x1="39022" y1="40714" x2="39022" y2="40714"/>
                        <a14:foregroundMark x1="44130" y1="48095" x2="44130" y2="48095"/>
                        <a14:foregroundMark x1="32065" y1="58571" x2="32065" y2="58571"/>
                        <a14:foregroundMark x1="52283" y1="43810" x2="52283" y2="43810"/>
                        <a14:foregroundMark x1="62826" y1="31667" x2="62826" y2="31667"/>
                        <a14:foregroundMark x1="59783" y1="50000" x2="59783" y2="50000"/>
                        <a14:foregroundMark x1="30435" y1="95714" x2="30435" y2="95714"/>
                        <a14:foregroundMark x1="70761" y1="8095" x2="70761" y2="8095"/>
                      </a14:backgroundRemoval>
                    </a14:imgEffect>
                  </a14:imgLayer>
                </a14:imgProps>
              </a:ext>
            </a:extLst>
          </a:blip>
          <a:stretch>
            <a:fillRect/>
          </a:stretch>
        </p:blipFill>
        <p:spPr>
          <a:xfrm>
            <a:off x="2569885" y="3410473"/>
            <a:ext cx="7052230" cy="3219496"/>
          </a:xfrm>
          <a:prstGeom prst="rect">
            <a:avLst/>
          </a:prstGeom>
        </p:spPr>
      </p:pic>
    </p:spTree>
    <p:extLst>
      <p:ext uri="{BB962C8B-B14F-4D97-AF65-F5344CB8AC3E}">
        <p14:creationId xmlns:p14="http://schemas.microsoft.com/office/powerpoint/2010/main" val="1856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05AF461-1B79-48EF-B10A-3648C2D3608E}"/>
              </a:ext>
            </a:extLst>
          </p:cNvPr>
          <p:cNvSpPr>
            <a:spLocks noGrp="1"/>
          </p:cNvSpPr>
          <p:nvPr>
            <p:ph idx="1"/>
          </p:nvPr>
        </p:nvSpPr>
        <p:spPr>
          <a:xfrm>
            <a:off x="627321" y="1412200"/>
            <a:ext cx="6236058" cy="4766767"/>
          </a:xfrm>
        </p:spPr>
        <p:txBody>
          <a:bodyPr>
            <a:normAutofit/>
          </a:bodyPr>
          <a:lstStyle/>
          <a:p>
            <a:r>
              <a:rPr lang="fr-FR" sz="2400" dirty="0"/>
              <a:t>Microsoft, Google, Meta, </a:t>
            </a:r>
            <a:r>
              <a:rPr lang="fr-FR" sz="2400" dirty="0" err="1"/>
              <a:t>OpenAI</a:t>
            </a:r>
            <a:r>
              <a:rPr lang="fr-FR" sz="2400" dirty="0"/>
              <a:t>, </a:t>
            </a:r>
            <a:r>
              <a:rPr lang="fr-FR" sz="2400" dirty="0" err="1"/>
              <a:t>Nvidia</a:t>
            </a:r>
            <a:r>
              <a:rPr lang="fr-FR" sz="2400" dirty="0"/>
              <a:t> et les autres disposent d’équipes importantes affectées aux Red Team AI.</a:t>
            </a:r>
          </a:p>
          <a:p>
            <a:pPr lvl="1"/>
            <a:r>
              <a:rPr lang="fr-FR" sz="2000" dirty="0" err="1"/>
              <a:t>OpenAI</a:t>
            </a:r>
            <a:r>
              <a:rPr lang="fr-FR" sz="2000" dirty="0"/>
              <a:t> : 50 experts et chercheurs pour la Red Team</a:t>
            </a:r>
          </a:p>
          <a:p>
            <a:pPr lvl="1"/>
            <a:r>
              <a:rPr lang="fr-FR" sz="2000" dirty="0"/>
              <a:t>Meta : 350 Red </a:t>
            </a:r>
            <a:r>
              <a:rPr lang="fr-FR" sz="2000" dirty="0" err="1"/>
              <a:t>teamers</a:t>
            </a:r>
            <a:r>
              <a:rPr lang="fr-FR" sz="2000" dirty="0"/>
              <a:t> dont 20 internes</a:t>
            </a:r>
          </a:p>
          <a:p>
            <a:r>
              <a:rPr lang="fr-FR" sz="2400" dirty="0">
                <a:effectLst/>
                <a:ea typeface="Times New Roman" panose="02020603050405020304" pitchFamily="18" charset="0"/>
              </a:rPr>
              <a:t>Certains depuis très longtemps : 2018 pour Microsoft, 2010 pour </a:t>
            </a:r>
            <a:r>
              <a:rPr lang="fr-FR" sz="2400" dirty="0" err="1">
                <a:effectLst/>
                <a:ea typeface="Times New Roman" panose="02020603050405020304" pitchFamily="18" charset="0"/>
              </a:rPr>
              <a:t>OpenAI</a:t>
            </a:r>
            <a:r>
              <a:rPr lang="fr-FR" sz="2400" dirty="0">
                <a:effectLst/>
                <a:ea typeface="Times New Roman" panose="02020603050405020304" pitchFamily="18" charset="0"/>
              </a:rPr>
              <a:t>.</a:t>
            </a:r>
            <a:endParaRPr lang="fr-FR" sz="2400" dirty="0">
              <a:effectLst/>
              <a:ea typeface="Calibri" panose="020F0502020204030204" pitchFamily="34" charset="0"/>
            </a:endParaRPr>
          </a:p>
          <a:p>
            <a:r>
              <a:rPr lang="fr-FR" sz="2400" dirty="0"/>
              <a:t>Certains (</a:t>
            </a:r>
            <a:r>
              <a:rPr lang="fr-FR" sz="2400" dirty="0" err="1"/>
              <a:t>openAI</a:t>
            </a:r>
            <a:r>
              <a:rPr lang="fr-FR" sz="2400" dirty="0"/>
              <a:t>) font même appel au Bug Bounty à travers une démarche Open Red Team.</a:t>
            </a:r>
          </a:p>
          <a:p>
            <a:r>
              <a:rPr lang="fr-FR" sz="2400" dirty="0"/>
              <a:t>Double objectif : cybersécurité mais aussi responsabilité</a:t>
            </a:r>
          </a:p>
        </p:txBody>
      </p:sp>
      <p:sp>
        <p:nvSpPr>
          <p:cNvPr id="3" name="Titre 2">
            <a:extLst>
              <a:ext uri="{FF2B5EF4-FFF2-40B4-BE49-F238E27FC236}">
                <a16:creationId xmlns:a16="http://schemas.microsoft.com/office/drawing/2014/main" id="{D0B7EA8C-CD98-B391-D8AE-4E35D8C96C50}"/>
              </a:ext>
            </a:extLst>
          </p:cNvPr>
          <p:cNvSpPr>
            <a:spLocks noGrp="1"/>
          </p:cNvSpPr>
          <p:nvPr>
            <p:ph type="title"/>
          </p:nvPr>
        </p:nvSpPr>
        <p:spPr>
          <a:xfrm>
            <a:off x="716271" y="141920"/>
            <a:ext cx="10522788" cy="903109"/>
          </a:xfrm>
        </p:spPr>
        <p:txBody>
          <a:bodyPr/>
          <a:lstStyle/>
          <a:p>
            <a:r>
              <a:rPr lang="fr-FR" sz="3600" dirty="0"/>
              <a:t>La réponse des grands noms de l’IA</a:t>
            </a:r>
          </a:p>
        </p:txBody>
      </p:sp>
      <p:pic>
        <p:nvPicPr>
          <p:cNvPr id="5" name="Image 4">
            <a:extLst>
              <a:ext uri="{FF2B5EF4-FFF2-40B4-BE49-F238E27FC236}">
                <a16:creationId xmlns:a16="http://schemas.microsoft.com/office/drawing/2014/main" id="{3F14CF2B-19F3-F14A-7837-F8B6C40F0256}"/>
              </a:ext>
            </a:extLst>
          </p:cNvPr>
          <p:cNvPicPr>
            <a:picLocks noChangeAspect="1"/>
          </p:cNvPicPr>
          <p:nvPr/>
        </p:nvPicPr>
        <p:blipFill>
          <a:blip r:embed="rId3"/>
          <a:stretch>
            <a:fillRect/>
          </a:stretch>
        </p:blipFill>
        <p:spPr>
          <a:xfrm>
            <a:off x="7387995" y="2155175"/>
            <a:ext cx="3770800" cy="3263731"/>
          </a:xfrm>
          <a:prstGeom prst="rect">
            <a:avLst/>
          </a:prstGeom>
        </p:spPr>
      </p:pic>
      <p:pic>
        <p:nvPicPr>
          <p:cNvPr id="7" name="Image 6">
            <a:extLst>
              <a:ext uri="{FF2B5EF4-FFF2-40B4-BE49-F238E27FC236}">
                <a16:creationId xmlns:a16="http://schemas.microsoft.com/office/drawing/2014/main" id="{BFC864E3-DDC4-3650-F3BE-619071420DF1}"/>
              </a:ext>
            </a:extLst>
          </p:cNvPr>
          <p:cNvPicPr>
            <a:picLocks noChangeAspect="1"/>
          </p:cNvPicPr>
          <p:nvPr/>
        </p:nvPicPr>
        <p:blipFill>
          <a:blip r:embed="rId4"/>
          <a:stretch>
            <a:fillRect/>
          </a:stretch>
        </p:blipFill>
        <p:spPr>
          <a:xfrm>
            <a:off x="7240850" y="1096319"/>
            <a:ext cx="3959161" cy="3728478"/>
          </a:xfrm>
          <a:prstGeom prst="rect">
            <a:avLst/>
          </a:prstGeom>
        </p:spPr>
      </p:pic>
      <p:pic>
        <p:nvPicPr>
          <p:cNvPr id="8" name="Image 7">
            <a:extLst>
              <a:ext uri="{FF2B5EF4-FFF2-40B4-BE49-F238E27FC236}">
                <a16:creationId xmlns:a16="http://schemas.microsoft.com/office/drawing/2014/main" id="{BA33BE8A-9E5D-F1B6-F106-668E14426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0928" y="2155175"/>
            <a:ext cx="4457946" cy="3456056"/>
          </a:xfrm>
          <a:prstGeom prst="rect">
            <a:avLst/>
          </a:prstGeom>
        </p:spPr>
      </p:pic>
      <p:pic>
        <p:nvPicPr>
          <p:cNvPr id="10" name="Image 9" descr="Une image contenant texte, capture d’écran, Police, logo&#10;&#10;Description générée automatiquement">
            <a:extLst>
              <a:ext uri="{FF2B5EF4-FFF2-40B4-BE49-F238E27FC236}">
                <a16:creationId xmlns:a16="http://schemas.microsoft.com/office/drawing/2014/main" id="{9B6D0412-CC3E-6B11-4E24-70627FDD8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899" y="1887108"/>
            <a:ext cx="4353895" cy="2855013"/>
          </a:xfrm>
          <a:prstGeom prst="rect">
            <a:avLst/>
          </a:prstGeom>
        </p:spPr>
      </p:pic>
    </p:spTree>
    <p:extLst>
      <p:ext uri="{BB962C8B-B14F-4D97-AF65-F5344CB8AC3E}">
        <p14:creationId xmlns:p14="http://schemas.microsoft.com/office/powerpoint/2010/main" val="26304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0B7EA8C-CD98-B391-D8AE-4E35D8C96C50}"/>
              </a:ext>
            </a:extLst>
          </p:cNvPr>
          <p:cNvSpPr>
            <a:spLocks noGrp="1"/>
          </p:cNvSpPr>
          <p:nvPr>
            <p:ph type="title"/>
          </p:nvPr>
        </p:nvSpPr>
        <p:spPr/>
        <p:txBody>
          <a:bodyPr/>
          <a:lstStyle/>
          <a:p>
            <a:r>
              <a:rPr lang="fr-FR" dirty="0"/>
              <a:t>Les états et les normalisateurs se mobilisent </a:t>
            </a:r>
          </a:p>
        </p:txBody>
      </p:sp>
      <p:sp>
        <p:nvSpPr>
          <p:cNvPr id="6" name="Espace réservé du contenu 5">
            <a:extLst>
              <a:ext uri="{FF2B5EF4-FFF2-40B4-BE49-F238E27FC236}">
                <a16:creationId xmlns:a16="http://schemas.microsoft.com/office/drawing/2014/main" id="{985BE346-1A3E-AFB1-0488-122905155217}"/>
              </a:ext>
            </a:extLst>
          </p:cNvPr>
          <p:cNvSpPr>
            <a:spLocks noGrp="1"/>
          </p:cNvSpPr>
          <p:nvPr>
            <p:ph idx="1"/>
          </p:nvPr>
        </p:nvSpPr>
        <p:spPr>
          <a:xfrm>
            <a:off x="680484" y="1412200"/>
            <a:ext cx="6054613" cy="4766767"/>
          </a:xfrm>
        </p:spPr>
        <p:txBody>
          <a:bodyPr/>
          <a:lstStyle/>
          <a:p>
            <a:r>
              <a:rPr lang="fr-FR" dirty="0"/>
              <a:t>OWASP :  TOP 10 for LLM applications</a:t>
            </a:r>
            <a:br>
              <a:rPr lang="fr-FR" dirty="0"/>
            </a:br>
            <a:endParaRPr lang="fr-FR" dirty="0"/>
          </a:p>
          <a:p>
            <a:r>
              <a:rPr lang="fr-FR" dirty="0"/>
              <a:t> ENISA : </a:t>
            </a:r>
            <a:r>
              <a:rPr lang="fr-FR" dirty="0" err="1"/>
              <a:t>Securing</a:t>
            </a:r>
            <a:r>
              <a:rPr lang="fr-FR" dirty="0"/>
              <a:t> Machine Learning </a:t>
            </a:r>
            <a:r>
              <a:rPr lang="fr-FR" dirty="0" err="1"/>
              <a:t>algorithms</a:t>
            </a:r>
            <a:br>
              <a:rPr lang="fr-FR" dirty="0"/>
            </a:br>
            <a:endParaRPr lang="fr-FR" dirty="0"/>
          </a:p>
          <a:p>
            <a:r>
              <a:rPr lang="fr-FR" dirty="0"/>
              <a:t>NCSC : guidelines for Secure AI </a:t>
            </a:r>
            <a:r>
              <a:rPr lang="fr-FR" dirty="0" err="1"/>
              <a:t>Development</a:t>
            </a:r>
            <a:r>
              <a:rPr lang="fr-FR" dirty="0"/>
              <a:t> (plus de 17 agences nationales)</a:t>
            </a:r>
          </a:p>
        </p:txBody>
      </p:sp>
      <p:pic>
        <p:nvPicPr>
          <p:cNvPr id="10" name="Image 9">
            <a:extLst>
              <a:ext uri="{FF2B5EF4-FFF2-40B4-BE49-F238E27FC236}">
                <a16:creationId xmlns:a16="http://schemas.microsoft.com/office/drawing/2014/main" id="{DF352941-3C2F-AE65-2BAA-698F018B9A95}"/>
              </a:ext>
            </a:extLst>
          </p:cNvPr>
          <p:cNvPicPr>
            <a:picLocks noChangeAspect="1"/>
          </p:cNvPicPr>
          <p:nvPr/>
        </p:nvPicPr>
        <p:blipFill>
          <a:blip r:embed="rId3"/>
          <a:stretch>
            <a:fillRect/>
          </a:stretch>
        </p:blipFill>
        <p:spPr>
          <a:xfrm>
            <a:off x="9245705" y="1064432"/>
            <a:ext cx="1686104" cy="2170410"/>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CA5AF9B7-C347-8A50-6A2C-69EE4F2BB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455" y="1064431"/>
            <a:ext cx="1836938" cy="25892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C565A805-3CEB-55AD-2B88-F8CE06B98CF0}"/>
              </a:ext>
            </a:extLst>
          </p:cNvPr>
          <p:cNvPicPr>
            <a:picLocks noChangeAspect="1"/>
          </p:cNvPicPr>
          <p:nvPr/>
        </p:nvPicPr>
        <p:blipFill>
          <a:blip r:embed="rId5"/>
          <a:stretch>
            <a:fillRect/>
          </a:stretch>
        </p:blipFill>
        <p:spPr>
          <a:xfrm>
            <a:off x="6827030" y="3901702"/>
            <a:ext cx="2480977" cy="1373444"/>
          </a:xfrm>
          <a:prstGeom prst="rect">
            <a:avLst/>
          </a:prstGeom>
          <a:effectLst>
            <a:outerShdw blurRad="50800" dist="38100" dir="2700000" algn="tl" rotWithShape="0">
              <a:prstClr val="black">
                <a:alpha val="40000"/>
              </a:prstClr>
            </a:outerShdw>
          </a:effectLst>
        </p:spPr>
      </p:pic>
      <p:pic>
        <p:nvPicPr>
          <p:cNvPr id="2" name="Image 1">
            <a:extLst>
              <a:ext uri="{FF2B5EF4-FFF2-40B4-BE49-F238E27FC236}">
                <a16:creationId xmlns:a16="http://schemas.microsoft.com/office/drawing/2014/main" id="{3FFD3326-3523-5A91-4437-67F2237E7F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7765" y="3347799"/>
            <a:ext cx="1574057" cy="2031871"/>
          </a:xfrm>
          <a:prstGeom prst="rect">
            <a:avLst/>
          </a:prstGeom>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C9068E30-E854-BEEC-B567-4B2390A8A3C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1323" b="5218"/>
          <a:stretch/>
        </p:blipFill>
        <p:spPr>
          <a:xfrm>
            <a:off x="6480679" y="5379670"/>
            <a:ext cx="5575996" cy="8410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6209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0B7B2-8F17-0D7B-3A14-9070CAC2D41A}"/>
              </a:ext>
            </a:extLst>
          </p:cNvPr>
          <p:cNvSpPr>
            <a:spLocks noGrp="1"/>
          </p:cNvSpPr>
          <p:nvPr>
            <p:ph type="title"/>
          </p:nvPr>
        </p:nvSpPr>
        <p:spPr/>
        <p:txBody>
          <a:bodyPr/>
          <a:lstStyle/>
          <a:p>
            <a:r>
              <a:rPr lang="en-US" dirty="0"/>
              <a:t>La </a:t>
            </a:r>
            <a:r>
              <a:rPr lang="en-US" dirty="0" err="1"/>
              <a:t>défense</a:t>
            </a:r>
            <a:r>
              <a:rPr lang="en-US" dirty="0"/>
              <a:t> des </a:t>
            </a:r>
            <a:r>
              <a:rPr lang="en-US" dirty="0" err="1"/>
              <a:t>modèles</a:t>
            </a:r>
            <a:endParaRPr lang="fr-FR" dirty="0"/>
          </a:p>
        </p:txBody>
      </p:sp>
      <p:pic>
        <p:nvPicPr>
          <p:cNvPr id="6" name="Content Placeholder 5" descr="A screenshot of a computer flowchart&#10;&#10;Description automatically generated">
            <a:extLst>
              <a:ext uri="{FF2B5EF4-FFF2-40B4-BE49-F238E27FC236}">
                <a16:creationId xmlns:a16="http://schemas.microsoft.com/office/drawing/2014/main" id="{CD10F300-C7B6-2055-5A21-E0E7A234C041}"/>
              </a:ext>
            </a:extLst>
          </p:cNvPr>
          <p:cNvPicPr>
            <a:picLocks noGrp="1" noChangeAspect="1"/>
          </p:cNvPicPr>
          <p:nvPr>
            <p:ph idx="1"/>
          </p:nvPr>
        </p:nvPicPr>
        <p:blipFill rotWithShape="1">
          <a:blip r:embed="rId2"/>
          <a:srcRect t="8000" b="-1406"/>
          <a:stretch/>
        </p:blipFill>
        <p:spPr>
          <a:xfrm>
            <a:off x="436792" y="924339"/>
            <a:ext cx="11262839" cy="5917599"/>
          </a:xfrm>
        </p:spPr>
      </p:pic>
      <p:pic>
        <p:nvPicPr>
          <p:cNvPr id="4" name="Content Placeholder 5" descr="A screenshot of a computer flowchart&#10;&#10;Description automatically generated">
            <a:extLst>
              <a:ext uri="{FF2B5EF4-FFF2-40B4-BE49-F238E27FC236}">
                <a16:creationId xmlns:a16="http://schemas.microsoft.com/office/drawing/2014/main" id="{4F929F09-5327-47F5-8B36-D804A58ED400}"/>
              </a:ext>
            </a:extLst>
          </p:cNvPr>
          <p:cNvPicPr>
            <a:picLocks noChangeAspect="1"/>
          </p:cNvPicPr>
          <p:nvPr/>
        </p:nvPicPr>
        <p:blipFill rotWithShape="1">
          <a:blip r:embed="rId2"/>
          <a:srcRect t="3288" b="92614"/>
          <a:stretch/>
        </p:blipFill>
        <p:spPr>
          <a:xfrm>
            <a:off x="436792" y="6413013"/>
            <a:ext cx="11262839" cy="259618"/>
          </a:xfrm>
          <a:prstGeom prst="rect">
            <a:avLst/>
          </a:prstGeom>
        </p:spPr>
      </p:pic>
    </p:spTree>
    <p:extLst>
      <p:ext uri="{BB962C8B-B14F-4D97-AF65-F5344CB8AC3E}">
        <p14:creationId xmlns:p14="http://schemas.microsoft.com/office/powerpoint/2010/main" val="3800200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F0102-F4A1-4D68-B2F5-A870D548A825}"/>
              </a:ext>
            </a:extLst>
          </p:cNvPr>
          <p:cNvSpPr>
            <a:spLocks noGrp="1"/>
          </p:cNvSpPr>
          <p:nvPr>
            <p:ph type="title"/>
          </p:nvPr>
        </p:nvSpPr>
        <p:spPr/>
        <p:txBody>
          <a:bodyPr>
            <a:normAutofit fontScale="90000"/>
          </a:bodyPr>
          <a:lstStyle/>
          <a:p>
            <a:r>
              <a:rPr lang="fr-FR" dirty="0"/>
              <a:t>Florilège des attaques sur </a:t>
            </a:r>
            <a:r>
              <a:rPr lang="fr-FR"/>
              <a:t>l’IA générative</a:t>
            </a:r>
            <a:br>
              <a:rPr lang="fr-FR"/>
            </a:br>
            <a:br>
              <a:rPr lang="fr-FR" dirty="0"/>
            </a:br>
            <a:r>
              <a:rPr lang="fr-FR" sz="4000" dirty="0"/>
              <a:t>Des questions ?</a:t>
            </a:r>
            <a:endParaRPr lang="fr-FR" dirty="0"/>
          </a:p>
        </p:txBody>
      </p:sp>
      <p:sp>
        <p:nvSpPr>
          <p:cNvPr id="3" name="Espace réservé du texte 2">
            <a:extLst>
              <a:ext uri="{FF2B5EF4-FFF2-40B4-BE49-F238E27FC236}">
                <a16:creationId xmlns:a16="http://schemas.microsoft.com/office/drawing/2014/main" id="{42A0FF5D-6E2C-4F1C-8BB4-6322247032B7}"/>
              </a:ext>
            </a:extLst>
          </p:cNvPr>
          <p:cNvSpPr>
            <a:spLocks noGrp="1"/>
          </p:cNvSpPr>
          <p:nvPr>
            <p:ph type="body" idx="1"/>
          </p:nvPr>
        </p:nvSpPr>
        <p:spPr/>
        <p:txBody>
          <a:bodyPr/>
          <a:lstStyle/>
          <a:p>
            <a:r>
              <a:rPr lang="fr-FR" dirty="0"/>
              <a:t>Gérôme BILLOIS, Wavestone</a:t>
            </a:r>
            <a:br>
              <a:rPr lang="fr-FR" dirty="0"/>
            </a:br>
            <a:r>
              <a:rPr lang="fr-FR" sz="2000" i="1" dirty="0"/>
              <a:t>gerome.billois@wavestone.com</a:t>
            </a:r>
            <a:endParaRPr lang="fr-FR" i="1" dirty="0"/>
          </a:p>
        </p:txBody>
      </p:sp>
    </p:spTree>
    <p:extLst>
      <p:ext uri="{BB962C8B-B14F-4D97-AF65-F5344CB8AC3E}">
        <p14:creationId xmlns:p14="http://schemas.microsoft.com/office/powerpoint/2010/main" val="2837255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0EC6670-0FD4-1C41-BF77-2530061D31CE}"/>
              </a:ext>
            </a:extLst>
          </p:cNvPr>
          <p:cNvSpPr>
            <a:spLocks noGrp="1"/>
          </p:cNvSpPr>
          <p:nvPr>
            <p:ph type="title"/>
          </p:nvPr>
        </p:nvSpPr>
        <p:spPr/>
        <p:txBody>
          <a:bodyPr>
            <a:normAutofit/>
          </a:bodyPr>
          <a:lstStyle/>
          <a:p>
            <a:r>
              <a:rPr lang="fr-FR" dirty="0"/>
              <a:t>Du plus « drôle »…</a:t>
            </a:r>
          </a:p>
        </p:txBody>
      </p:sp>
      <p:pic>
        <p:nvPicPr>
          <p:cNvPr id="2054" name="Picture 6" descr="r/ChatGPT - I gaslit the Chevrolet support bot into thinking it was Tesla support">
            <a:extLst>
              <a:ext uri="{FF2B5EF4-FFF2-40B4-BE49-F238E27FC236}">
                <a16:creationId xmlns:a16="http://schemas.microsoft.com/office/drawing/2014/main" id="{6398A70A-2A3E-B1FB-88AA-0FE7370AED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91" b="9021"/>
          <a:stretch/>
        </p:blipFill>
        <p:spPr bwMode="auto">
          <a:xfrm>
            <a:off x="8027613" y="2156657"/>
            <a:ext cx="4408255" cy="83997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5F5D1FDF-83EB-5D60-6C16-CF470CA01350}"/>
              </a:ext>
            </a:extLst>
          </p:cNvPr>
          <p:cNvPicPr>
            <a:picLocks noChangeAspect="1"/>
          </p:cNvPicPr>
          <p:nvPr/>
        </p:nvPicPr>
        <p:blipFill>
          <a:blip r:embed="rId4"/>
          <a:stretch>
            <a:fillRect/>
          </a:stretch>
        </p:blipFill>
        <p:spPr>
          <a:xfrm>
            <a:off x="129716" y="1328589"/>
            <a:ext cx="4806751" cy="2728403"/>
          </a:xfrm>
          <a:prstGeom prst="rect">
            <a:avLst/>
          </a:prstGeom>
          <a:ln>
            <a:solidFill>
              <a:schemeClr val="tx1"/>
            </a:solidFill>
          </a:ln>
        </p:spPr>
      </p:pic>
      <p:sp>
        <p:nvSpPr>
          <p:cNvPr id="5" name="Ellipse 4">
            <a:extLst>
              <a:ext uri="{FF2B5EF4-FFF2-40B4-BE49-F238E27FC236}">
                <a16:creationId xmlns:a16="http://schemas.microsoft.com/office/drawing/2014/main" id="{64F7164B-6065-F786-D18F-085F2AF789EC}"/>
              </a:ext>
            </a:extLst>
          </p:cNvPr>
          <p:cNvSpPr/>
          <p:nvPr/>
        </p:nvSpPr>
        <p:spPr>
          <a:xfrm>
            <a:off x="469646" y="1819074"/>
            <a:ext cx="4338568" cy="3375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r/ChatGPT - I gaslit the Chevrolet support bot into thinking it was Tesla support">
            <a:extLst>
              <a:ext uri="{FF2B5EF4-FFF2-40B4-BE49-F238E27FC236}">
                <a16:creationId xmlns:a16="http://schemas.microsoft.com/office/drawing/2014/main" id="{AE469D55-7433-71EB-153B-26EA74D21C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75" b="8868"/>
          <a:stretch/>
        </p:blipFill>
        <p:spPr bwMode="auto">
          <a:xfrm>
            <a:off x="3349115" y="2156657"/>
            <a:ext cx="4234933" cy="77619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5">
            <a:extLst>
              <a:ext uri="{FF2B5EF4-FFF2-40B4-BE49-F238E27FC236}">
                <a16:creationId xmlns:a16="http://schemas.microsoft.com/office/drawing/2014/main" id="{FA785363-AE76-8141-E97A-090535172F53}"/>
              </a:ext>
            </a:extLst>
          </p:cNvPr>
          <p:cNvSpPr txBox="1">
            <a:spLocks/>
          </p:cNvSpPr>
          <p:nvPr/>
        </p:nvSpPr>
        <p:spPr>
          <a:xfrm>
            <a:off x="129716" y="6037647"/>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dirty="0"/>
              <a:t>Source </a:t>
            </a:r>
            <a:r>
              <a:rPr lang="fr-FR" sz="1600" i="1" dirty="0" err="1"/>
              <a:t>Reddit</a:t>
            </a:r>
            <a:endParaRPr lang="fr-FR" i="1" dirty="0"/>
          </a:p>
        </p:txBody>
      </p:sp>
    </p:spTree>
    <p:extLst>
      <p:ext uri="{BB962C8B-B14F-4D97-AF65-F5344CB8AC3E}">
        <p14:creationId xmlns:p14="http://schemas.microsoft.com/office/powerpoint/2010/main" val="267022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EA54317-F521-C56D-2C44-EEE23B157E4C}"/>
              </a:ext>
            </a:extLst>
          </p:cNvPr>
          <p:cNvGrpSpPr/>
          <p:nvPr/>
        </p:nvGrpSpPr>
        <p:grpSpPr>
          <a:xfrm>
            <a:off x="7197480" y="1525031"/>
            <a:ext cx="4194175" cy="4735180"/>
            <a:chOff x="7197480" y="1525031"/>
            <a:chExt cx="4194175" cy="4735180"/>
          </a:xfrm>
        </p:grpSpPr>
        <p:grpSp>
          <p:nvGrpSpPr>
            <p:cNvPr id="37" name="Group 36">
              <a:extLst>
                <a:ext uri="{FF2B5EF4-FFF2-40B4-BE49-F238E27FC236}">
                  <a16:creationId xmlns:a16="http://schemas.microsoft.com/office/drawing/2014/main" id="{B725A950-42E9-BAEB-8B2D-B9BB86AF586F}"/>
                </a:ext>
              </a:extLst>
            </p:cNvPr>
            <p:cNvGrpSpPr/>
            <p:nvPr/>
          </p:nvGrpSpPr>
          <p:grpSpPr>
            <a:xfrm>
              <a:off x="7197480" y="1528539"/>
              <a:ext cx="4194175" cy="4731672"/>
              <a:chOff x="7197479" y="649572"/>
              <a:chExt cx="4194175" cy="4731672"/>
            </a:xfrm>
          </p:grpSpPr>
          <p:pic>
            <p:nvPicPr>
              <p:cNvPr id="34" name="Picture 33">
                <a:extLst>
                  <a:ext uri="{FF2B5EF4-FFF2-40B4-BE49-F238E27FC236}">
                    <a16:creationId xmlns:a16="http://schemas.microsoft.com/office/drawing/2014/main" id="{8F19AF35-A19B-EA1C-DFBA-831606104178}"/>
                  </a:ext>
                </a:extLst>
              </p:cNvPr>
              <p:cNvPicPr>
                <a:picLocks noChangeAspect="1"/>
              </p:cNvPicPr>
              <p:nvPr/>
            </p:nvPicPr>
            <p:blipFill>
              <a:blip r:embed="rId3"/>
              <a:stretch>
                <a:fillRect/>
              </a:stretch>
            </p:blipFill>
            <p:spPr>
              <a:xfrm>
                <a:off x="7400679" y="4047744"/>
                <a:ext cx="3990975" cy="1333500"/>
              </a:xfrm>
              <a:prstGeom prst="rect">
                <a:avLst/>
              </a:prstGeom>
            </p:spPr>
          </p:pic>
          <p:pic>
            <p:nvPicPr>
              <p:cNvPr id="36" name="Picture 35">
                <a:extLst>
                  <a:ext uri="{FF2B5EF4-FFF2-40B4-BE49-F238E27FC236}">
                    <a16:creationId xmlns:a16="http://schemas.microsoft.com/office/drawing/2014/main" id="{1735B9A2-3CB0-08FF-1347-886AEE2B71F4}"/>
                  </a:ext>
                </a:extLst>
              </p:cNvPr>
              <p:cNvPicPr>
                <a:picLocks noChangeAspect="1"/>
              </p:cNvPicPr>
              <p:nvPr/>
            </p:nvPicPr>
            <p:blipFill>
              <a:blip r:embed="rId4"/>
              <a:stretch>
                <a:fillRect/>
              </a:stretch>
            </p:blipFill>
            <p:spPr>
              <a:xfrm>
                <a:off x="7197479" y="649572"/>
                <a:ext cx="4105275" cy="3448050"/>
              </a:xfrm>
              <a:prstGeom prst="rect">
                <a:avLst/>
              </a:prstGeom>
            </p:spPr>
          </p:pic>
        </p:grpSp>
        <p:sp>
          <p:nvSpPr>
            <p:cNvPr id="8" name="Rectangle 7">
              <a:extLst>
                <a:ext uri="{FF2B5EF4-FFF2-40B4-BE49-F238E27FC236}">
                  <a16:creationId xmlns:a16="http://schemas.microsoft.com/office/drawing/2014/main" id="{FAA36AC6-E978-4204-E3E8-B02834001828}"/>
                </a:ext>
              </a:extLst>
            </p:cNvPr>
            <p:cNvSpPr/>
            <p:nvPr/>
          </p:nvSpPr>
          <p:spPr>
            <a:xfrm>
              <a:off x="7197480" y="1525031"/>
              <a:ext cx="4105274" cy="47351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5C52C3D2-7C77-B945-42FE-31094FEA2D5E}"/>
              </a:ext>
            </a:extLst>
          </p:cNvPr>
          <p:cNvSpPr>
            <a:spLocks noGrp="1"/>
          </p:cNvSpPr>
          <p:nvPr>
            <p:ph type="title"/>
          </p:nvPr>
        </p:nvSpPr>
        <p:spPr>
          <a:xfrm>
            <a:off x="297766" y="22180"/>
            <a:ext cx="10586205" cy="1263497"/>
          </a:xfrm>
        </p:spPr>
        <p:txBody>
          <a:bodyPr/>
          <a:lstStyle/>
          <a:p>
            <a:r>
              <a:rPr lang="fr-FR" dirty="0"/>
              <a:t>… au plus engageant …</a:t>
            </a:r>
          </a:p>
        </p:txBody>
      </p:sp>
      <p:sp>
        <p:nvSpPr>
          <p:cNvPr id="27" name="Rectangle 26">
            <a:extLst>
              <a:ext uri="{FF2B5EF4-FFF2-40B4-BE49-F238E27FC236}">
                <a16:creationId xmlns:a16="http://schemas.microsoft.com/office/drawing/2014/main" id="{4BB6A3D9-D949-020B-2174-0B575F65FFBF}"/>
              </a:ext>
            </a:extLst>
          </p:cNvPr>
          <p:cNvSpPr/>
          <p:nvPr/>
        </p:nvSpPr>
        <p:spPr>
          <a:xfrm>
            <a:off x="7311779" y="3966540"/>
            <a:ext cx="3864221" cy="5935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A45EC2D0-CBBE-37CD-E1BC-122C12AB4AF5}"/>
              </a:ext>
            </a:extLst>
          </p:cNvPr>
          <p:cNvSpPr/>
          <p:nvPr/>
        </p:nvSpPr>
        <p:spPr>
          <a:xfrm>
            <a:off x="7411546" y="5343222"/>
            <a:ext cx="1984621" cy="2817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extBox 40">
            <a:extLst>
              <a:ext uri="{FF2B5EF4-FFF2-40B4-BE49-F238E27FC236}">
                <a16:creationId xmlns:a16="http://schemas.microsoft.com/office/drawing/2014/main" id="{2D936EBA-477A-0ABC-BD92-2A11557A0B69}"/>
              </a:ext>
            </a:extLst>
          </p:cNvPr>
          <p:cNvSpPr txBox="1"/>
          <p:nvPr/>
        </p:nvSpPr>
        <p:spPr>
          <a:xfrm>
            <a:off x="971550" y="1155700"/>
            <a:ext cx="3829050" cy="369332"/>
          </a:xfrm>
          <a:prstGeom prst="rect">
            <a:avLst/>
          </a:prstGeom>
          <a:noFill/>
        </p:spPr>
        <p:txBody>
          <a:bodyPr wrap="square" rtlCol="0">
            <a:spAutoFit/>
          </a:bodyPr>
          <a:lstStyle/>
          <a:p>
            <a:r>
              <a:rPr lang="en-US" i="1" dirty="0" err="1"/>
              <a:t>Réponse</a:t>
            </a:r>
            <a:r>
              <a:rPr lang="en-US" i="1" dirty="0"/>
              <a:t> du chatbot…</a:t>
            </a:r>
            <a:endParaRPr lang="fr-FR" i="1" dirty="0"/>
          </a:p>
        </p:txBody>
      </p:sp>
      <p:sp>
        <p:nvSpPr>
          <p:cNvPr id="42" name="TextBox 41">
            <a:extLst>
              <a:ext uri="{FF2B5EF4-FFF2-40B4-BE49-F238E27FC236}">
                <a16:creationId xmlns:a16="http://schemas.microsoft.com/office/drawing/2014/main" id="{72EEA759-5518-5DFF-CCA7-8ABB4CCBF220}"/>
              </a:ext>
            </a:extLst>
          </p:cNvPr>
          <p:cNvSpPr txBox="1"/>
          <p:nvPr/>
        </p:nvSpPr>
        <p:spPr>
          <a:xfrm>
            <a:off x="7197480" y="1155700"/>
            <a:ext cx="3829050" cy="369332"/>
          </a:xfrm>
          <a:prstGeom prst="rect">
            <a:avLst/>
          </a:prstGeom>
          <a:noFill/>
        </p:spPr>
        <p:txBody>
          <a:bodyPr wrap="square" rtlCol="0">
            <a:spAutoFit/>
          </a:bodyPr>
          <a:lstStyle/>
          <a:p>
            <a:r>
              <a:rPr lang="en-US" i="1" dirty="0"/>
              <a:t>…vs la politique </a:t>
            </a:r>
            <a:r>
              <a:rPr lang="en-US" i="1" dirty="0" err="1"/>
              <a:t>officielle</a:t>
            </a:r>
            <a:r>
              <a:rPr lang="en-US" i="1" dirty="0"/>
              <a:t> de </a:t>
            </a:r>
            <a:r>
              <a:rPr lang="en-US" i="1" dirty="0" err="1"/>
              <a:t>l’entreprise</a:t>
            </a:r>
            <a:endParaRPr lang="fr-FR" i="1" dirty="0"/>
          </a:p>
        </p:txBody>
      </p:sp>
      <p:sp>
        <p:nvSpPr>
          <p:cNvPr id="43" name="Multiplication Sign 42">
            <a:extLst>
              <a:ext uri="{FF2B5EF4-FFF2-40B4-BE49-F238E27FC236}">
                <a16:creationId xmlns:a16="http://schemas.microsoft.com/office/drawing/2014/main" id="{51034D5B-56B1-CA32-BA86-4B7BA39452EA}"/>
              </a:ext>
            </a:extLst>
          </p:cNvPr>
          <p:cNvSpPr/>
          <p:nvPr/>
        </p:nvSpPr>
        <p:spPr>
          <a:xfrm>
            <a:off x="8855623" y="757833"/>
            <a:ext cx="512763" cy="527844"/>
          </a:xfrm>
          <a:prstGeom prst="mathMultiply">
            <a:avLst>
              <a:gd name="adj1" fmla="val 998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5" name="Straight Arrow Connector 44">
            <a:extLst>
              <a:ext uri="{FF2B5EF4-FFF2-40B4-BE49-F238E27FC236}">
                <a16:creationId xmlns:a16="http://schemas.microsoft.com/office/drawing/2014/main" id="{2546A8AC-89A7-1CAB-1997-900770829FD8}"/>
              </a:ext>
            </a:extLst>
          </p:cNvPr>
          <p:cNvCxnSpPr>
            <a:cxnSpLocks/>
          </p:cNvCxnSpPr>
          <p:nvPr/>
        </p:nvCxnSpPr>
        <p:spPr>
          <a:xfrm>
            <a:off x="5414400" y="4904698"/>
            <a:ext cx="16637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E8AFAE74-68DB-1702-3FFB-F093C9B6B94A}"/>
              </a:ext>
            </a:extLst>
          </p:cNvPr>
          <p:cNvGrpSpPr/>
          <p:nvPr/>
        </p:nvGrpSpPr>
        <p:grpSpPr>
          <a:xfrm>
            <a:off x="889246" y="1504270"/>
            <a:ext cx="5130310" cy="4735177"/>
            <a:chOff x="889246" y="1504270"/>
            <a:chExt cx="5130310" cy="4735177"/>
          </a:xfrm>
        </p:grpSpPr>
        <p:pic>
          <p:nvPicPr>
            <p:cNvPr id="56" name="Picture 55" descr="A screenshot of a message&#10;&#10;Description automatically generated">
              <a:extLst>
                <a:ext uri="{FF2B5EF4-FFF2-40B4-BE49-F238E27FC236}">
                  <a16:creationId xmlns:a16="http://schemas.microsoft.com/office/drawing/2014/main" id="{400BE653-EDAE-0CE4-5E75-39365C385E03}"/>
                </a:ext>
              </a:extLst>
            </p:cNvPr>
            <p:cNvPicPr>
              <a:picLocks noChangeAspect="1"/>
            </p:cNvPicPr>
            <p:nvPr/>
          </p:nvPicPr>
          <p:blipFill>
            <a:blip r:embed="rId5"/>
            <a:stretch>
              <a:fillRect/>
            </a:stretch>
          </p:blipFill>
          <p:spPr>
            <a:xfrm>
              <a:off x="951705" y="1704755"/>
              <a:ext cx="4926724" cy="4308805"/>
            </a:xfrm>
            <a:prstGeom prst="rect">
              <a:avLst/>
            </a:prstGeom>
          </p:spPr>
        </p:pic>
        <p:grpSp>
          <p:nvGrpSpPr>
            <p:cNvPr id="44" name="Group 43">
              <a:extLst>
                <a:ext uri="{FF2B5EF4-FFF2-40B4-BE49-F238E27FC236}">
                  <a16:creationId xmlns:a16="http://schemas.microsoft.com/office/drawing/2014/main" id="{5281098F-CADF-FCC9-F8A8-8D4D911A5D20}"/>
                </a:ext>
              </a:extLst>
            </p:cNvPr>
            <p:cNvGrpSpPr/>
            <p:nvPr/>
          </p:nvGrpSpPr>
          <p:grpSpPr>
            <a:xfrm>
              <a:off x="889246" y="1504270"/>
              <a:ext cx="5130310" cy="4735177"/>
              <a:chOff x="889246" y="1504270"/>
              <a:chExt cx="5130310" cy="4735177"/>
            </a:xfrm>
          </p:grpSpPr>
          <p:grpSp>
            <p:nvGrpSpPr>
              <p:cNvPr id="16" name="Group 15">
                <a:extLst>
                  <a:ext uri="{FF2B5EF4-FFF2-40B4-BE49-F238E27FC236}">
                    <a16:creationId xmlns:a16="http://schemas.microsoft.com/office/drawing/2014/main" id="{7A709EB6-6A05-AAE4-0BB3-DCD825C87123}"/>
                  </a:ext>
                </a:extLst>
              </p:cNvPr>
              <p:cNvGrpSpPr/>
              <p:nvPr/>
            </p:nvGrpSpPr>
            <p:grpSpPr>
              <a:xfrm>
                <a:off x="889246" y="1504270"/>
                <a:ext cx="5130310" cy="4735177"/>
                <a:chOff x="889246" y="1504270"/>
                <a:chExt cx="5130310" cy="4735177"/>
              </a:xfrm>
            </p:grpSpPr>
            <p:sp>
              <p:nvSpPr>
                <p:cNvPr id="6" name="Oval 5">
                  <a:extLst>
                    <a:ext uri="{FF2B5EF4-FFF2-40B4-BE49-F238E27FC236}">
                      <a16:creationId xmlns:a16="http://schemas.microsoft.com/office/drawing/2014/main" id="{18B38FE6-0ED9-F3C1-D5F9-5080D731EAA4}"/>
                    </a:ext>
                  </a:extLst>
                </p:cNvPr>
                <p:cNvSpPr/>
                <p:nvPr/>
              </p:nvSpPr>
              <p:spPr>
                <a:xfrm>
                  <a:off x="1048881" y="3112238"/>
                  <a:ext cx="273844" cy="271464"/>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045242E2-0C24-BC67-6586-B2403BE40979}"/>
                    </a:ext>
                  </a:extLst>
                </p:cNvPr>
                <p:cNvSpPr/>
                <p:nvPr/>
              </p:nvSpPr>
              <p:spPr>
                <a:xfrm>
                  <a:off x="889246" y="1504270"/>
                  <a:ext cx="5130310" cy="473517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9" name="Picture 38" descr="A blue icon of a person&#10;&#10;Description automatically generated">
                <a:extLst>
                  <a:ext uri="{FF2B5EF4-FFF2-40B4-BE49-F238E27FC236}">
                    <a16:creationId xmlns:a16="http://schemas.microsoft.com/office/drawing/2014/main" id="{0063E4ED-3F71-D91B-7C42-D40B54EFD67C}"/>
                  </a:ext>
                </a:extLst>
              </p:cNvPr>
              <p:cNvPicPr>
                <a:picLocks noChangeAspect="1"/>
              </p:cNvPicPr>
              <p:nvPr/>
            </p:nvPicPr>
            <p:blipFill>
              <a:blip r:embed="rId7"/>
              <a:stretch>
                <a:fillRect/>
              </a:stretch>
            </p:blipFill>
            <p:spPr>
              <a:xfrm>
                <a:off x="985381" y="1751142"/>
                <a:ext cx="404557" cy="349138"/>
              </a:xfrm>
              <a:prstGeom prst="rect">
                <a:avLst/>
              </a:prstGeom>
            </p:spPr>
          </p:pic>
          <p:pic>
            <p:nvPicPr>
              <p:cNvPr id="40" name="Picture 39" descr="A blue icon of a person&#10;&#10;Description automatically generated">
                <a:extLst>
                  <a:ext uri="{FF2B5EF4-FFF2-40B4-BE49-F238E27FC236}">
                    <a16:creationId xmlns:a16="http://schemas.microsoft.com/office/drawing/2014/main" id="{DD2ECBFE-AE81-985C-E0C7-9570CF74B407}"/>
                  </a:ext>
                </a:extLst>
              </p:cNvPr>
              <p:cNvPicPr>
                <a:picLocks noChangeAspect="1"/>
              </p:cNvPicPr>
              <p:nvPr/>
            </p:nvPicPr>
            <p:blipFill>
              <a:blip r:embed="rId7"/>
              <a:stretch>
                <a:fillRect/>
              </a:stretch>
            </p:blipFill>
            <p:spPr>
              <a:xfrm>
                <a:off x="985381" y="5512663"/>
                <a:ext cx="404557" cy="349138"/>
              </a:xfrm>
              <a:prstGeom prst="rect">
                <a:avLst/>
              </a:prstGeom>
            </p:spPr>
          </p:pic>
        </p:grpSp>
      </p:grpSp>
      <p:sp>
        <p:nvSpPr>
          <p:cNvPr id="28" name="Rectangle 27">
            <a:extLst>
              <a:ext uri="{FF2B5EF4-FFF2-40B4-BE49-F238E27FC236}">
                <a16:creationId xmlns:a16="http://schemas.microsoft.com/office/drawing/2014/main" id="{E6B014B7-82D8-BD46-AA2E-A88D7F6DDBEA}"/>
              </a:ext>
            </a:extLst>
          </p:cNvPr>
          <p:cNvSpPr/>
          <p:nvPr/>
        </p:nvSpPr>
        <p:spPr>
          <a:xfrm>
            <a:off x="1322674" y="3887430"/>
            <a:ext cx="4571012" cy="4735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Rectangle 47">
            <a:extLst>
              <a:ext uri="{FF2B5EF4-FFF2-40B4-BE49-F238E27FC236}">
                <a16:creationId xmlns:a16="http://schemas.microsoft.com/office/drawing/2014/main" id="{1C7C38DF-4F54-1319-689B-3AAA81BB9203}"/>
              </a:ext>
            </a:extLst>
          </p:cNvPr>
          <p:cNvSpPr/>
          <p:nvPr/>
        </p:nvSpPr>
        <p:spPr>
          <a:xfrm>
            <a:off x="5143498" y="2882900"/>
            <a:ext cx="457202" cy="3287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62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animBg="1"/>
      <p:bldP spid="41" grpId="0"/>
      <p:bldP spid="42" grpId="0"/>
      <p:bldP spid="43"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7E921DE3-8236-FAE9-8247-C6C727B33F99}"/>
              </a:ext>
            </a:extLst>
          </p:cNvPr>
          <p:cNvGrpSpPr/>
          <p:nvPr/>
        </p:nvGrpSpPr>
        <p:grpSpPr>
          <a:xfrm>
            <a:off x="0" y="1743265"/>
            <a:ext cx="12339765" cy="1462608"/>
            <a:chOff x="0" y="1743265"/>
            <a:chExt cx="12339765" cy="1462608"/>
          </a:xfrm>
        </p:grpSpPr>
        <p:pic>
          <p:nvPicPr>
            <p:cNvPr id="10" name="Picture 9" descr="A screenshot of a computer&#10;&#10;Description automatically generated">
              <a:extLst>
                <a:ext uri="{FF2B5EF4-FFF2-40B4-BE49-F238E27FC236}">
                  <a16:creationId xmlns:a16="http://schemas.microsoft.com/office/drawing/2014/main" id="{1F19B3DE-8CAA-8E19-6311-F18F2350E93A}"/>
                </a:ext>
              </a:extLst>
            </p:cNvPr>
            <p:cNvPicPr>
              <a:picLocks noChangeAspect="1"/>
            </p:cNvPicPr>
            <p:nvPr/>
          </p:nvPicPr>
          <p:blipFill rotWithShape="1">
            <a:blip r:embed="rId3"/>
            <a:srcRect t="68382" b="16601"/>
            <a:stretch/>
          </p:blipFill>
          <p:spPr>
            <a:xfrm>
              <a:off x="147765" y="2291472"/>
              <a:ext cx="12192000" cy="914401"/>
            </a:xfrm>
            <a:prstGeom prst="rect">
              <a:avLst/>
            </a:prstGeom>
          </p:spPr>
        </p:pic>
        <p:pic>
          <p:nvPicPr>
            <p:cNvPr id="4" name="Image 3">
              <a:extLst>
                <a:ext uri="{FF2B5EF4-FFF2-40B4-BE49-F238E27FC236}">
                  <a16:creationId xmlns:a16="http://schemas.microsoft.com/office/drawing/2014/main" id="{71336004-4560-F609-05E5-F6BD48A1D39E}"/>
                </a:ext>
              </a:extLst>
            </p:cNvPr>
            <p:cNvPicPr>
              <a:picLocks noChangeAspect="1"/>
            </p:cNvPicPr>
            <p:nvPr/>
          </p:nvPicPr>
          <p:blipFill>
            <a:blip r:embed="rId4"/>
            <a:stretch>
              <a:fillRect/>
            </a:stretch>
          </p:blipFill>
          <p:spPr>
            <a:xfrm>
              <a:off x="0" y="1743265"/>
              <a:ext cx="12192000" cy="523702"/>
            </a:xfrm>
            <a:prstGeom prst="rect">
              <a:avLst/>
            </a:prstGeom>
          </p:spPr>
        </p:pic>
      </p:grpSp>
      <p:sp>
        <p:nvSpPr>
          <p:cNvPr id="2" name="Titre 1">
            <a:extLst>
              <a:ext uri="{FF2B5EF4-FFF2-40B4-BE49-F238E27FC236}">
                <a16:creationId xmlns:a16="http://schemas.microsoft.com/office/drawing/2014/main" id="{5C52C3D2-7C77-B945-42FE-31094FEA2D5E}"/>
              </a:ext>
            </a:extLst>
          </p:cNvPr>
          <p:cNvSpPr>
            <a:spLocks noGrp="1"/>
          </p:cNvSpPr>
          <p:nvPr>
            <p:ph type="title"/>
          </p:nvPr>
        </p:nvSpPr>
        <p:spPr>
          <a:xfrm>
            <a:off x="297766" y="22180"/>
            <a:ext cx="10586205" cy="1263497"/>
          </a:xfrm>
        </p:spPr>
        <p:txBody>
          <a:bodyPr/>
          <a:lstStyle/>
          <a:p>
            <a:r>
              <a:rPr lang="fr-FR" dirty="0"/>
              <a:t>… au plus engageant …</a:t>
            </a:r>
          </a:p>
        </p:txBody>
      </p:sp>
      <p:sp>
        <p:nvSpPr>
          <p:cNvPr id="14" name="TextBox 13">
            <a:extLst>
              <a:ext uri="{FF2B5EF4-FFF2-40B4-BE49-F238E27FC236}">
                <a16:creationId xmlns:a16="http://schemas.microsoft.com/office/drawing/2014/main" id="{5673DBA5-5626-4599-431E-34891A34014B}"/>
              </a:ext>
            </a:extLst>
          </p:cNvPr>
          <p:cNvSpPr txBox="1"/>
          <p:nvPr/>
        </p:nvSpPr>
        <p:spPr>
          <a:xfrm>
            <a:off x="4181475" y="1404876"/>
            <a:ext cx="3829050" cy="461665"/>
          </a:xfrm>
          <a:prstGeom prst="rect">
            <a:avLst/>
          </a:prstGeom>
          <a:noFill/>
        </p:spPr>
        <p:txBody>
          <a:bodyPr wrap="square" rtlCol="0">
            <a:spAutoFit/>
          </a:bodyPr>
          <a:lstStyle/>
          <a:p>
            <a:pPr algn="ctr"/>
            <a:r>
              <a:rPr lang="en-US" sz="2400" i="1" dirty="0" err="1"/>
              <a:t>Conséquence</a:t>
            </a:r>
            <a:r>
              <a:rPr lang="en-US" sz="2400" i="1" dirty="0"/>
              <a:t> ?</a:t>
            </a:r>
            <a:endParaRPr lang="fr-FR" sz="2400" i="1" dirty="0"/>
          </a:p>
        </p:txBody>
      </p:sp>
      <p:cxnSp>
        <p:nvCxnSpPr>
          <p:cNvPr id="16" name="Straight Connector 15">
            <a:extLst>
              <a:ext uri="{FF2B5EF4-FFF2-40B4-BE49-F238E27FC236}">
                <a16:creationId xmlns:a16="http://schemas.microsoft.com/office/drawing/2014/main" id="{DB26FC36-7E53-3FF2-9722-DD3AC08DCBD5}"/>
              </a:ext>
            </a:extLst>
          </p:cNvPr>
          <p:cNvCxnSpPr/>
          <p:nvPr/>
        </p:nvCxnSpPr>
        <p:spPr>
          <a:xfrm>
            <a:off x="1377538" y="2797650"/>
            <a:ext cx="173379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9964912-1843-F453-FBD0-2D2B6B0304AD}"/>
              </a:ext>
            </a:extLst>
          </p:cNvPr>
          <p:cNvGrpSpPr/>
          <p:nvPr/>
        </p:nvGrpSpPr>
        <p:grpSpPr>
          <a:xfrm>
            <a:off x="1571101" y="3715447"/>
            <a:ext cx="9345329" cy="2457793"/>
            <a:chOff x="1571101" y="3715447"/>
            <a:chExt cx="9345329" cy="2457793"/>
          </a:xfrm>
        </p:grpSpPr>
        <p:pic>
          <p:nvPicPr>
            <p:cNvPr id="7" name="Picture 6" descr="A screenshot of a computer&#10;&#10;Description automatically generated">
              <a:extLst>
                <a:ext uri="{FF2B5EF4-FFF2-40B4-BE49-F238E27FC236}">
                  <a16:creationId xmlns:a16="http://schemas.microsoft.com/office/drawing/2014/main" id="{A18F6EBA-4C36-B1D4-B37B-10B1E9F26122}"/>
                </a:ext>
              </a:extLst>
            </p:cNvPr>
            <p:cNvPicPr>
              <a:picLocks noChangeAspect="1"/>
            </p:cNvPicPr>
            <p:nvPr/>
          </p:nvPicPr>
          <p:blipFill>
            <a:blip r:embed="rId5"/>
            <a:stretch>
              <a:fillRect/>
            </a:stretch>
          </p:blipFill>
          <p:spPr>
            <a:xfrm>
              <a:off x="1571101" y="3715447"/>
              <a:ext cx="9345329" cy="2457793"/>
            </a:xfrm>
            <a:prstGeom prst="rect">
              <a:avLst/>
            </a:prstGeom>
          </p:spPr>
        </p:pic>
        <p:sp>
          <p:nvSpPr>
            <p:cNvPr id="23" name="Rectangle 22">
              <a:extLst>
                <a:ext uri="{FF2B5EF4-FFF2-40B4-BE49-F238E27FC236}">
                  <a16:creationId xmlns:a16="http://schemas.microsoft.com/office/drawing/2014/main" id="{8887D4D3-1B41-3A48-EAB3-6BC8DBF8B030}"/>
                </a:ext>
              </a:extLst>
            </p:cNvPr>
            <p:cNvSpPr/>
            <p:nvPr/>
          </p:nvSpPr>
          <p:spPr>
            <a:xfrm>
              <a:off x="2006929" y="4417621"/>
              <a:ext cx="8613969" cy="308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3">
              <a:extLst>
                <a:ext uri="{FF2B5EF4-FFF2-40B4-BE49-F238E27FC236}">
                  <a16:creationId xmlns:a16="http://schemas.microsoft.com/office/drawing/2014/main" id="{B15B6872-D385-0001-7EBE-AB563B4FF90F}"/>
                </a:ext>
              </a:extLst>
            </p:cNvPr>
            <p:cNvSpPr/>
            <p:nvPr/>
          </p:nvSpPr>
          <p:spPr>
            <a:xfrm>
              <a:off x="1662546" y="5119795"/>
              <a:ext cx="6709558" cy="308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56824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28F245-C7D4-AB38-B21B-4BE0FF167849}"/>
              </a:ext>
            </a:extLst>
          </p:cNvPr>
          <p:cNvSpPr>
            <a:spLocks noGrp="1"/>
          </p:cNvSpPr>
          <p:nvPr>
            <p:ph type="title"/>
          </p:nvPr>
        </p:nvSpPr>
        <p:spPr>
          <a:xfrm>
            <a:off x="175846" y="12174"/>
            <a:ext cx="10474225" cy="1263497"/>
          </a:xfrm>
        </p:spPr>
        <p:txBody>
          <a:bodyPr>
            <a:normAutofit/>
          </a:bodyPr>
          <a:lstStyle/>
          <a:p>
            <a:r>
              <a:rPr lang="en-GB" dirty="0"/>
              <a:t>… </a:t>
            </a:r>
            <a:r>
              <a:rPr lang="en-GB" dirty="0" err="1"/>
              <a:t>ou</a:t>
            </a:r>
            <a:r>
              <a:rPr lang="en-GB" dirty="0"/>
              <a:t> à </a:t>
            </a:r>
            <a:r>
              <a:rPr lang="en-GB" dirty="0" err="1"/>
              <a:t>l’étrange</a:t>
            </a:r>
            <a:r>
              <a:rPr lang="en-GB" dirty="0"/>
              <a:t>…</a:t>
            </a:r>
            <a:endParaRPr lang="fr-FR" dirty="0"/>
          </a:p>
        </p:txBody>
      </p:sp>
      <p:pic>
        <p:nvPicPr>
          <p:cNvPr id="4" name="Picture 2">
            <a:extLst>
              <a:ext uri="{FF2B5EF4-FFF2-40B4-BE49-F238E27FC236}">
                <a16:creationId xmlns:a16="http://schemas.microsoft.com/office/drawing/2014/main" id="{B966B339-F175-C73B-46F0-4BFDF8138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5874" y="1708656"/>
            <a:ext cx="6232259" cy="3288977"/>
          </a:xfrm>
          <a:prstGeom prst="rect">
            <a:avLst/>
          </a:prstGeom>
          <a:noFill/>
          <a:extLst>
            <a:ext uri="{909E8E84-426E-40DD-AFC4-6F175D3DCCD1}">
              <a14:hiddenFill xmlns:a14="http://schemas.microsoft.com/office/drawing/2010/main">
                <a:solidFill>
                  <a:srgbClr val="FFFFFF"/>
                </a:solidFill>
              </a14:hiddenFill>
            </a:ext>
          </a:extLst>
        </p:spPr>
      </p:pic>
      <p:pic>
        <p:nvPicPr>
          <p:cNvPr id="3" name="RPReplay_Final1701525317">
            <a:hlinkClick r:id="" action="ppaction://media"/>
            <a:extLst>
              <a:ext uri="{FF2B5EF4-FFF2-40B4-BE49-F238E27FC236}">
                <a16:creationId xmlns:a16="http://schemas.microsoft.com/office/drawing/2014/main" id="{5E625784-EA86-CDA2-908E-9EDE1023D0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12958" y="12174"/>
            <a:ext cx="4540745" cy="6410892"/>
          </a:xfrm>
          <a:prstGeom prst="rect">
            <a:avLst/>
          </a:prstGeom>
        </p:spPr>
      </p:pic>
      <p:sp>
        <p:nvSpPr>
          <p:cNvPr id="5" name="TextBox 15">
            <a:extLst>
              <a:ext uri="{FF2B5EF4-FFF2-40B4-BE49-F238E27FC236}">
                <a16:creationId xmlns:a16="http://schemas.microsoft.com/office/drawing/2014/main" id="{FCDDAAF5-E911-7606-572E-0CA2650F5872}"/>
              </a:ext>
            </a:extLst>
          </p:cNvPr>
          <p:cNvSpPr txBox="1">
            <a:spLocks/>
          </p:cNvSpPr>
          <p:nvPr/>
        </p:nvSpPr>
        <p:spPr>
          <a:xfrm>
            <a:off x="10511483" y="6036352"/>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dirty="0"/>
              <a:t>Source Google</a:t>
            </a:r>
            <a:endParaRPr lang="fr-FR" i="1" dirty="0"/>
          </a:p>
        </p:txBody>
      </p:sp>
    </p:spTree>
    <p:extLst>
      <p:ext uri="{BB962C8B-B14F-4D97-AF65-F5344CB8AC3E}">
        <p14:creationId xmlns:p14="http://schemas.microsoft.com/office/powerpoint/2010/main" val="228318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0EC6670-0FD4-1C41-BF77-2530061D31CE}"/>
              </a:ext>
            </a:extLst>
          </p:cNvPr>
          <p:cNvSpPr>
            <a:spLocks noGrp="1"/>
          </p:cNvSpPr>
          <p:nvPr>
            <p:ph type="title"/>
          </p:nvPr>
        </p:nvSpPr>
        <p:spPr/>
        <p:txBody>
          <a:bodyPr>
            <a:normAutofit/>
          </a:bodyPr>
          <a:lstStyle/>
          <a:p>
            <a:r>
              <a:rPr lang="fr-FR" sz="3600" dirty="0"/>
              <a:t>… mais aussi au plus grave… grâce à la grand-mère ! </a:t>
            </a:r>
          </a:p>
        </p:txBody>
      </p:sp>
      <p:pic>
        <p:nvPicPr>
          <p:cNvPr id="3" name="Image 2">
            <a:extLst>
              <a:ext uri="{FF2B5EF4-FFF2-40B4-BE49-F238E27FC236}">
                <a16:creationId xmlns:a16="http://schemas.microsoft.com/office/drawing/2014/main" id="{12EEFF89-534C-5D37-8983-A975ABC1DB44}"/>
              </a:ext>
            </a:extLst>
          </p:cNvPr>
          <p:cNvPicPr>
            <a:picLocks noChangeAspect="1"/>
          </p:cNvPicPr>
          <p:nvPr/>
        </p:nvPicPr>
        <p:blipFill>
          <a:blip r:embed="rId3"/>
          <a:stretch>
            <a:fillRect/>
          </a:stretch>
        </p:blipFill>
        <p:spPr>
          <a:xfrm>
            <a:off x="407202" y="1033933"/>
            <a:ext cx="5394617" cy="8462144"/>
          </a:xfrm>
          <a:prstGeom prst="rect">
            <a:avLst/>
          </a:prstGeom>
        </p:spPr>
      </p:pic>
      <p:pic>
        <p:nvPicPr>
          <p:cNvPr id="5" name="Image 4">
            <a:extLst>
              <a:ext uri="{FF2B5EF4-FFF2-40B4-BE49-F238E27FC236}">
                <a16:creationId xmlns:a16="http://schemas.microsoft.com/office/drawing/2014/main" id="{D4381555-1848-5D95-D952-157D24DDDA4C}"/>
              </a:ext>
            </a:extLst>
          </p:cNvPr>
          <p:cNvPicPr>
            <a:picLocks noChangeAspect="1"/>
          </p:cNvPicPr>
          <p:nvPr/>
        </p:nvPicPr>
        <p:blipFill rotWithShape="1">
          <a:blip r:embed="rId4"/>
          <a:srcRect t="10314"/>
          <a:stretch/>
        </p:blipFill>
        <p:spPr>
          <a:xfrm>
            <a:off x="6211723" y="1033932"/>
            <a:ext cx="4681474" cy="6586067"/>
          </a:xfrm>
          <a:prstGeom prst="rect">
            <a:avLst/>
          </a:prstGeom>
        </p:spPr>
      </p:pic>
      <p:sp>
        <p:nvSpPr>
          <p:cNvPr id="2" name="Ellipse 1">
            <a:extLst>
              <a:ext uri="{FF2B5EF4-FFF2-40B4-BE49-F238E27FC236}">
                <a16:creationId xmlns:a16="http://schemas.microsoft.com/office/drawing/2014/main" id="{6DCC1443-4844-4FAE-3B34-DE3F6C47439B}"/>
              </a:ext>
            </a:extLst>
          </p:cNvPr>
          <p:cNvSpPr/>
          <p:nvPr/>
        </p:nvSpPr>
        <p:spPr>
          <a:xfrm>
            <a:off x="6747640" y="5952858"/>
            <a:ext cx="2879835" cy="6791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15">
            <a:extLst>
              <a:ext uri="{FF2B5EF4-FFF2-40B4-BE49-F238E27FC236}">
                <a16:creationId xmlns:a16="http://schemas.microsoft.com/office/drawing/2014/main" id="{5422F357-4A27-2DD0-327D-D55DF32E9777}"/>
              </a:ext>
            </a:extLst>
          </p:cNvPr>
          <p:cNvSpPr txBox="1">
            <a:spLocks/>
          </p:cNvSpPr>
          <p:nvPr/>
        </p:nvSpPr>
        <p:spPr>
          <a:xfrm>
            <a:off x="10893197" y="6086043"/>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dirty="0"/>
              <a:t>Source </a:t>
            </a:r>
            <a:r>
              <a:rPr lang="fr-FR" sz="1600" i="1" dirty="0" err="1"/>
              <a:t>Reddit</a:t>
            </a:r>
            <a:endParaRPr lang="fr-FR" i="1" dirty="0"/>
          </a:p>
        </p:txBody>
      </p:sp>
    </p:spTree>
    <p:extLst>
      <p:ext uri="{BB962C8B-B14F-4D97-AF65-F5344CB8AC3E}">
        <p14:creationId xmlns:p14="http://schemas.microsoft.com/office/powerpoint/2010/main" val="336696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0EC6670-0FD4-1C41-BF77-2530061D31CE}"/>
              </a:ext>
            </a:extLst>
          </p:cNvPr>
          <p:cNvSpPr>
            <a:spLocks noGrp="1"/>
          </p:cNvSpPr>
          <p:nvPr>
            <p:ph type="title"/>
          </p:nvPr>
        </p:nvSpPr>
        <p:spPr/>
        <p:txBody>
          <a:bodyPr>
            <a:normAutofit/>
          </a:bodyPr>
          <a:lstStyle/>
          <a:p>
            <a:r>
              <a:rPr lang="fr-FR" dirty="0"/>
              <a:t>.. Ou simplement en masquant son objectif </a:t>
            </a:r>
          </a:p>
        </p:txBody>
      </p:sp>
      <p:pic>
        <p:nvPicPr>
          <p:cNvPr id="1028" name="Picture 4" descr="Fig. 1—ChatGPT refuses to generate any prompt that contains the word ‘malware’">
            <a:extLst>
              <a:ext uri="{FF2B5EF4-FFF2-40B4-BE49-F238E27FC236}">
                <a16:creationId xmlns:a16="http://schemas.microsoft.com/office/drawing/2014/main" id="{D3C647FD-2DB9-3598-9CA9-9B66CF3E1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5" y="1163457"/>
            <a:ext cx="8430547" cy="21939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ig. 2—ChatGPT code response for finding PNGs on the local drive. Complete response redacted.">
            <a:extLst>
              <a:ext uri="{FF2B5EF4-FFF2-40B4-BE49-F238E27FC236}">
                <a16:creationId xmlns:a16="http://schemas.microsoft.com/office/drawing/2014/main" id="{256EFAE3-0DA6-B152-EADC-78149CCB9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57" y="2979269"/>
            <a:ext cx="7162800" cy="1266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ig. 3 —The call to Auyer's steganography library. Complete response redacted.">
            <a:extLst>
              <a:ext uri="{FF2B5EF4-FFF2-40B4-BE49-F238E27FC236}">
                <a16:creationId xmlns:a16="http://schemas.microsoft.com/office/drawing/2014/main" id="{E2C64898-B449-53B4-4D19-D22B88D74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041" y="4023816"/>
            <a:ext cx="5494700" cy="5960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 Fig. 4—Here is the code that will upload our generated PNGs to Google Drive for decoding by an attacker outside of the corporate infrastructure">
            <a:extLst>
              <a:ext uri="{FF2B5EF4-FFF2-40B4-BE49-F238E27FC236}">
                <a16:creationId xmlns:a16="http://schemas.microsoft.com/office/drawing/2014/main" id="{9A33FD40-1C08-52DE-5F37-F1F385D76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376" y="4321852"/>
            <a:ext cx="50958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ig. 5—Everything worked as expected. I confirmed using another steganography decoding tool that I was able to successfully decode the image">
            <a:extLst>
              <a:ext uri="{FF2B5EF4-FFF2-40B4-BE49-F238E27FC236}">
                <a16:creationId xmlns:a16="http://schemas.microsoft.com/office/drawing/2014/main" id="{D13ECB70-2F16-AB2C-22F5-8412477E6F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4482" y="4817539"/>
            <a:ext cx="71628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g. 7—Adding a simple sleep variable to the script to evade Sandboxing detection">
            <a:extLst>
              <a:ext uri="{FF2B5EF4-FFF2-40B4-BE49-F238E27FC236}">
                <a16:creationId xmlns:a16="http://schemas.microsoft.com/office/drawing/2014/main" id="{CCBBAEE8-AA3E-97BD-BE5C-2AEC8C001C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573" y="5574583"/>
            <a:ext cx="40671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8E59D19-FC14-23DC-67C1-8121B4B641B1}"/>
              </a:ext>
            </a:extLst>
          </p:cNvPr>
          <p:cNvPicPr>
            <a:picLocks noChangeAspect="1"/>
          </p:cNvPicPr>
          <p:nvPr/>
        </p:nvPicPr>
        <p:blipFill rotWithShape="1">
          <a:blip r:embed="rId9"/>
          <a:srcRect b="48970"/>
          <a:stretch/>
        </p:blipFill>
        <p:spPr>
          <a:xfrm>
            <a:off x="4966110" y="2368528"/>
            <a:ext cx="7093897" cy="1263497"/>
          </a:xfrm>
          <a:prstGeom prst="rect">
            <a:avLst/>
          </a:prstGeom>
          <a:ln>
            <a:solidFill>
              <a:schemeClr val="tx1"/>
            </a:solidFill>
          </a:ln>
        </p:spPr>
      </p:pic>
      <p:sp>
        <p:nvSpPr>
          <p:cNvPr id="2" name="TextBox 15">
            <a:extLst>
              <a:ext uri="{FF2B5EF4-FFF2-40B4-BE49-F238E27FC236}">
                <a16:creationId xmlns:a16="http://schemas.microsoft.com/office/drawing/2014/main" id="{D923D1B6-C475-4A0A-A2AC-175B01B89409}"/>
              </a:ext>
            </a:extLst>
          </p:cNvPr>
          <p:cNvSpPr txBox="1">
            <a:spLocks/>
          </p:cNvSpPr>
          <p:nvPr/>
        </p:nvSpPr>
        <p:spPr>
          <a:xfrm>
            <a:off x="10511483" y="6036352"/>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10"/>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dirty="0"/>
              <a:t>Source </a:t>
            </a:r>
            <a:r>
              <a:rPr lang="fr-FR" sz="1600" i="1" dirty="0" err="1"/>
              <a:t>ForcePoint</a:t>
            </a:r>
            <a:endParaRPr lang="fr-FR" i="1" dirty="0"/>
          </a:p>
        </p:txBody>
      </p:sp>
    </p:spTree>
    <p:extLst>
      <p:ext uri="{BB962C8B-B14F-4D97-AF65-F5344CB8AC3E}">
        <p14:creationId xmlns:p14="http://schemas.microsoft.com/office/powerpoint/2010/main" val="289594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38"/>
                                        </p:tgtEl>
                                        <p:attrNameLst>
                                          <p:attrName>style.visibility</p:attrName>
                                        </p:attrNameLst>
                                      </p:cBhvr>
                                      <p:to>
                                        <p:strVal val="visible"/>
                                      </p:to>
                                    </p:set>
                                    <p:animEffect transition="in" filter="fade">
                                      <p:cBhvr>
                                        <p:cTn id="28"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BF641-6F9C-4561-06BB-1501C798B2E4}"/>
              </a:ext>
            </a:extLst>
          </p:cNvPr>
          <p:cNvSpPr>
            <a:spLocks noGrp="1"/>
          </p:cNvSpPr>
          <p:nvPr>
            <p:ph type="title"/>
          </p:nvPr>
        </p:nvSpPr>
        <p:spPr>
          <a:xfrm>
            <a:off x="175846" y="12174"/>
            <a:ext cx="9921055" cy="1263497"/>
          </a:xfrm>
        </p:spPr>
        <p:txBody>
          <a:bodyPr>
            <a:normAutofit/>
          </a:bodyPr>
          <a:lstStyle/>
          <a:p>
            <a:r>
              <a:rPr lang="fr-FR" sz="3600" dirty="0"/>
              <a:t>Des capacités d’analyse qui donnent des idées pour lancer de nouvelles attaques</a:t>
            </a:r>
          </a:p>
        </p:txBody>
      </p:sp>
      <p:pic>
        <p:nvPicPr>
          <p:cNvPr id="1026" name="Picture 2">
            <a:extLst>
              <a:ext uri="{FF2B5EF4-FFF2-40B4-BE49-F238E27FC236}">
                <a16:creationId xmlns:a16="http://schemas.microsoft.com/office/drawing/2014/main" id="{CD54FA46-1BDD-578D-6259-9DF47DEC3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7" y="1096654"/>
            <a:ext cx="8109885" cy="5094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n image with a robot character with two speech bubbles, text shown below.">
            <a:extLst>
              <a:ext uri="{FF2B5EF4-FFF2-40B4-BE49-F238E27FC236}">
                <a16:creationId xmlns:a16="http://schemas.microsoft.com/office/drawing/2014/main" id="{B77044C1-E48D-6110-70CD-F182F5857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912" y="1351266"/>
            <a:ext cx="8090912" cy="5094407"/>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7">
            <a:extLst>
              <a:ext uri="{FF2B5EF4-FFF2-40B4-BE49-F238E27FC236}">
                <a16:creationId xmlns:a16="http://schemas.microsoft.com/office/drawing/2014/main" id="{DAFDB899-9943-A6FE-AF6C-9EAC173F2DCC}"/>
              </a:ext>
            </a:extLst>
          </p:cNvPr>
          <p:cNvSpPr>
            <a:spLocks noGrp="1"/>
          </p:cNvSpPr>
          <p:nvPr>
            <p:ph idx="1"/>
          </p:nvPr>
        </p:nvSpPr>
        <p:spPr/>
        <p:txBody>
          <a:bodyPr/>
          <a:lstStyle/>
          <a:p>
            <a:endParaRPr lang="fr-FR" dirty="0"/>
          </a:p>
        </p:txBody>
      </p:sp>
      <p:sp>
        <p:nvSpPr>
          <p:cNvPr id="10" name="TextBox 15">
            <a:extLst>
              <a:ext uri="{FF2B5EF4-FFF2-40B4-BE49-F238E27FC236}">
                <a16:creationId xmlns:a16="http://schemas.microsoft.com/office/drawing/2014/main" id="{A6DA5AE2-A619-9940-E089-760CA7756817}"/>
              </a:ext>
            </a:extLst>
          </p:cNvPr>
          <p:cNvSpPr txBox="1">
            <a:spLocks/>
          </p:cNvSpPr>
          <p:nvPr/>
        </p:nvSpPr>
        <p:spPr>
          <a:xfrm>
            <a:off x="129716" y="6037647"/>
            <a:ext cx="4064000" cy="412799"/>
          </a:xfrm>
          <a:prstGeom prst="rect">
            <a:avLst/>
          </a:prstGeom>
        </p:spPr>
        <p:txBody>
          <a:bodyPr vert="horz" lIns="91440" tIns="45720" rIns="91440" bIns="45720" rtlCol="0">
            <a:normAutofit/>
          </a:bodyPr>
          <a:lstStyle>
            <a:lvl1pPr marL="363538" indent="-363538" algn="l" defTabSz="914400" rtl="0" eaLnBrk="1" latinLnBrk="0" hangingPunct="1">
              <a:lnSpc>
                <a:spcPct val="90000"/>
              </a:lnSpc>
              <a:spcBef>
                <a:spcPts val="1000"/>
              </a:spcBef>
              <a:buFontTx/>
              <a:buBlip>
                <a:blip r:embed="rId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dirty="0"/>
              <a:t>Source Simon </a:t>
            </a:r>
            <a:r>
              <a:rPr lang="fr-FR" sz="1600" i="1" dirty="0" err="1"/>
              <a:t>Willison</a:t>
            </a:r>
            <a:r>
              <a:rPr lang="fr-FR" sz="1600" i="1" dirty="0"/>
              <a:t> &amp; </a:t>
            </a:r>
            <a:r>
              <a:rPr lang="fr-FR" sz="1600" i="1" dirty="0" err="1"/>
              <a:t>Reddit</a:t>
            </a:r>
            <a:endParaRPr lang="fr-FR" i="1" dirty="0"/>
          </a:p>
        </p:txBody>
      </p:sp>
    </p:spTree>
    <p:extLst>
      <p:ext uri="{BB962C8B-B14F-4D97-AF65-F5344CB8AC3E}">
        <p14:creationId xmlns:p14="http://schemas.microsoft.com/office/powerpoint/2010/main" val="233505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UPSLIDETOCALGOID" val="ScriptedShapesTocAlgo"/>
  <p:tag name="UPSLIDETOCMASTERID" val="Wavestone White - Landscape EN7 13 2016"/>
  <p:tag name="UPSLIDETOCMASTERNAME" val="Wavestone White - Landscape EN"/>
  <p:tag name="UPSLIDETOCMASTERLASTEDITIONDATE" val="636045403044458308"/>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false&lt;/ContainsAppendix&gt;&#10;    &lt;ContainsUnNumberedSections&gt;false&lt;/ContainsUnNumberedSections&gt;&#10;    &lt;SlideTitle&gt;Agenda&lt;/SlideTitle&gt;&#10;  &lt;/TocSlidesOptions&gt;&#10;  &lt;SectionSlideOptions&gt;&#10;    &lt;ContainsOwnSubSection&gt;true&lt;/ContainsOwnSubSection&gt;&#10;    &lt;ContainsOwnSlide&gt;true&lt;/ContainsOwnSlide&gt;&#10;    &lt;ContainsOtherSections&gt;true&lt;/ContainsOtherSections&gt;&#10;    &lt;ContainsOthersSubsection&gt;true&lt;/ContainsOthersSubsection&gt;&#10;    &lt;containsAppendix&gt;true&lt;/containsAppendix&gt;&#10;    &lt;containsUnnumberedSections&gt;true&lt;/containsUnnumberedSections&gt;&#10;    &lt;SlideTitle&gt;Table of contents&lt;/SlideTitle&gt;&#10;  &lt;/SectionSlideOptions&gt;&#10;  &lt;SubSectionSlideOptions&gt;&#10;    &lt;ContainsOtherSubsections&gt;true&lt;/ContainsOtherSubsections&gt;&#10;    &lt;ContainsOwnSlides&gt;true&lt;/ContainsOwnSlides&gt;&#10;    &lt;ContainsParentSection&gt;true&lt;/ContainsParentSection&gt;&#10;    &lt;ContainsOtherSections&gt;true&lt;/ContainsOtherSections&gt;&#10;    &lt;containsAppendix&gt;true&lt;/containsAppendix&gt;&#10;    &lt;containsUnnumberedSections&gt;true&lt;/containsUnnumberedSections&gt;&#10;    &lt;SlideTitle&gt;Table of contents&lt;/SlideTitle&gt;&#10;  &lt;/SubSectionSlideOptions&gt;&#10;  &lt;UsedSlideLayouts&gt;&#10;    &lt;TocSlidesLayout&gt;&#10;      &lt;DesignName&gt;DRAFT-FR-A4-Deliverable-201619&lt;/DesignName&gt;&#10;      &lt;LayoutName&gt;Blank page&lt;/LayoutName&gt;&#10;    &lt;/TocSlidesLayout&gt;&#10;    &lt;SectionLayout&gt;&#10;      &lt;DesignName&gt;DRAFT-FR-A4-Deliverable-201619&lt;/DesignName&gt;&#10;      &lt;LayoutName&gt;Blank page&lt;/LayoutName&gt;&#10;    &lt;/SectionLayout&gt;&#10;    &lt;SubsectionLayout&gt;&#10;      &lt;DesignName&gt;DRAFT-FR-A4-Deliverable-201619&lt;/DesignName&gt;&#10;      &lt;LayoutName&gt;Blank page&lt;/LayoutName&gt;&#10;    &lt;/SubsectionLayout&gt;&#10;    &lt;TitleSliLayout&gt;&#10;      &lt;DesignName&gt;DRAFT-FR-A4-Deliverable-201619&lt;/DesignName&gt;&#10;      &lt;LayoutName&gt;Cover White + Image&lt;/LayoutName&gt;&#10;    &lt;/TitleSliLayout&gt;&#10;  &lt;/UsedSlideLayouts&gt;&#10;  &lt;ActiveReminders&gt;&#10;    &lt;ReminderScriptList&gt;&#10;      &lt;ReminderScript&gt;&#10;        &lt;Key xsi:type=&quot;xsd:string&quot;&gt;Reminder19/07/2016 13:48:31518297754&lt;/Key&gt;&#10;        &lt;Value xsi:type=&quot;xsd:string&quot;&gt;&amp;lt;%SubSecNumElseSecNum%&amp;gt;&amp;lt;%DotIfSubSecOrSecNum%&amp;gt; &amp;lt;%SubSecNameElseSecName%&amp;gt;&lt;/Value&gt;&#10;      &lt;/ReminderScript&gt;&#10;    &lt;/ReminderScriptList&gt;&#10;  &lt;/ActiveReminders&gt;&#10;  &lt;CustomAlgoOptions xsi:type=&quot;ScriptedSpecificAlgoOptions&quot;&gt;&#10;    &lt;CustomBaseAlgoOptions&gt;&#10;      &lt;UseSlideTitleAsSubSectionMarker&gt;false&lt;/UseSlideTitleAsSubSectionMarker&gt;&#10;      &lt;SlideTitleAsSectionMarker&gt;&#10;        &lt;UseTitleAsReminder&gt;false&lt;/UseTitleAsReminder&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0&lt;/BannerFillR&gt;&#10;        &lt;BannerFillG&gt;0&lt;/BannerFillG&gt;&#10;        &lt;BannerFillB&gt;0&lt;/BannerFillB&gt;&#10;        &lt;ForceBold&gt;false&lt;/ForceBold&gt;&#10;        &lt;ApplyToSubSections&gt;tru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gt;Page &lt;/BeforeSlideIndex&gt;&#10;        &lt;AfterSecNum /&gt;&#10;        &lt;BeforeSecNum&gt;0&lt;/BeforeSecNum&gt;&#10;        &lt;AfterSubSecNum /&gt;&#10;        &lt;BeforeSubSecNum /&gt;&#10;      &lt;/Scripts&gt;&#10;      &lt;Lines&gt;&#10;        &lt;UseLineBelowSections&gt;false&lt;/UseLineBelowSections&gt;&#10;        &lt;LineBelowSection&gt;&#10;          &lt;XOffset&gt;0&lt;/XOffset&gt;&#10;          &lt;YOffset&gt;0&lt;/YOffset&gt;&#10;          &lt;Weight&gt;0&lt;/Weight&gt;&#10;          &lt;R&gt;0&lt;/R&gt;&#10;          &lt;G&gt;0&lt;/G&gt;&#10;          &lt;B&gt;0&lt;/B&gt;&#10;          &lt;LineStyle&gt;1&lt;/LineStyle&gt;&#10;        &lt;/LineBelowSection&gt;&#10;      &lt;/Lines&gt;&#10;      &lt;ManVerticalSpacing&gt;&#10;        &lt;UseManualSpacing&gt;false&lt;/UseManualSpacing&gt;&#10;        &lt;ManualSpacing&gt;&#10;          &lt;SpaceBeforeSections&gt;17.4750233&lt;/SpaceBeforeSections&gt;&#10;          &lt;SpaceBeforeSubSections&gt;11.6500158&lt;/SpaceBeforeSubSections&gt;&#10;          &lt;SpaceBeforeSlides&gt;5.825008&lt;/SpaceBeforeSlides&gt;&#10;        &lt;/ManualSpacing&gt;&#10;        &lt;ManualSpacingSections&gt;&#10;          &lt;SpaceBeforeSections&gt;0&lt;/SpaceBeforeSections&gt;&#10;          &lt;SpaceBeforeSubSections&gt;0&lt;/SpaceBeforeSubSections&gt;&#10;          &lt;SpaceBeforeSlides&gt;0&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Sh1SecDividerOptions&gt;&#10;      &lt;UseShapeInDividers&gt;true&lt;/UseShapeInDividers&gt;&#10;      &lt;script&gt;0&amp;lt;%SectionNum%&amp;gt;&lt;/script&gt;&#10;    &lt;/Sh1SecDividerOptions&gt;&#10;    &lt;Sh2SecDividerOptions&gt;&#10;      &lt;UseShapeInDividers&gt;true&lt;/UseShapeInDividers&gt;&#10;      &lt;script&gt;&amp;lt;%SectionName%&amp;gt;&lt;/script&gt;&#10;    &lt;/Sh2SecDividerOptions&gt;&#10;    &lt;Sh3SecDividerOptions&gt;&#10;      &lt;UseShapeInDividers&gt;false&lt;/UseShapeInDividers&gt;&#10;    &lt;/Sh3SecDividerOptions&gt;&#10;    &lt;Sh1SubSecDividerOptions&gt;&#10;      &lt;UseShapeInDividers&gt;false&lt;/UseShapeInDividers&gt;&#10;      &lt;script&gt;&amp;lt;%SectionName%&amp;gt;&lt;/script&gt;&#10;    &lt;/Sh1SubSecDividerOptions&gt;&#10;    &lt;Sh2SubSecDividerOptions&gt;&#10;      &lt;UseShapeInDividers&gt;false&lt;/UseShapeInDividers&gt;&#10;    &lt;/Sh2SubSecDividerOptions&gt;&#10;    &lt;Sh3SubSecDividerOptions&gt;&#10;      &lt;UseShapeInDividers&gt;false&lt;/UseShapeInDividers&gt;&#10;    &lt;/Sh3SubSecDividerOptions&gt;&#10;  &lt;/CustomAlgoOptions&gt;&#10;  &lt;XmlSubSectionsHaveSlide&gt;false&lt;/XmlSubSectionsHaveSlide&gt;&#10;  &lt;AllowDuplicateTitleSlides&gt;true&lt;/AllowDuplicateTitleSlides&gt;&#10;  &lt;ShowEmptySlideTitles&gt;false&lt;/ShowEmptySlideTitles&gt;&#10;  &lt;NumberingOption&gt;&#10;    &lt;NumType&gt;FullArabic&lt;/NumType&gt;&#10;  &lt;/NumberingOption&gt;&#10;  &lt;NumberingOptionForAppendix&gt;&#10;    &lt;NumType&gt;RomanAndLetters&lt;/NumType&gt;&#10;  &lt;/NumberingOptionForAppendix&gt;&#10;&lt;/TocContentOptions&gt;"/>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ingrid.batiste\AppData\Local\Temp\Templafy\PowerPointVsto\Assets\11c0e991-73c8-47f9-9488-7baba4723f69.jpeg"/>
</p:tagLst>
</file>

<file path=ppt/theme/theme1.xml><?xml version="1.0" encoding="utf-8"?>
<a:theme xmlns:a="http://schemas.openxmlformats.org/drawingml/2006/main" name="CLUSIF">
  <a:themeElements>
    <a:clrScheme name="CLUSIF">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USIF.potx" id="{D2F84586-E4EF-4768-8C03-B5F661695F9B}" vid="{65DA03E1-5ACF-4C47-B1AB-F0014320C8C8}"/>
    </a:ext>
  </a:extLst>
</a:theme>
</file>

<file path=ppt/theme/theme2.xml><?xml version="1.0" encoding="utf-8"?>
<a:theme xmlns:a="http://schemas.openxmlformats.org/drawingml/2006/main" name="1_CLUSIF">
  <a:themeElements>
    <a:clrScheme name="Clusif">
      <a:dk1>
        <a:srgbClr val="232D49"/>
      </a:dk1>
      <a:lt1>
        <a:sysClr val="window" lastClr="FFFFFF"/>
      </a:lt1>
      <a:dk2>
        <a:srgbClr val="44546A"/>
      </a:dk2>
      <a:lt2>
        <a:srgbClr val="FFFFFF"/>
      </a:lt2>
      <a:accent1>
        <a:srgbClr val="5B9BD5"/>
      </a:accent1>
      <a:accent2>
        <a:srgbClr val="C20E1A"/>
      </a:accent2>
      <a:accent3>
        <a:srgbClr val="FFC000"/>
      </a:accent3>
      <a:accent4>
        <a:srgbClr val="ED7D31"/>
      </a:accent4>
      <a:accent5>
        <a:srgbClr val="A5A5A5"/>
      </a:accent5>
      <a:accent6>
        <a:srgbClr val="44546A"/>
      </a:accent6>
      <a:hlink>
        <a:srgbClr val="44546A"/>
      </a:hlink>
      <a:folHlink>
        <a:srgbClr val="44546A"/>
      </a:folHlink>
    </a:clrScheme>
    <a:fontScheme name="Personnalisé 1">
      <a:majorFont>
        <a:latin typeface="ITC Avant Garde Gothic LT Boo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221202 modèle de présentation.potx" id="{73878ABD-3AF5-47F5-AD6A-0398EDFB93E3}" vid="{354CAF28-D2FD-416E-85FA-6C41AA5401CE}"/>
    </a:ext>
  </a:extLst>
</a:theme>
</file>

<file path=ppt/theme/theme3.xml><?xml version="1.0" encoding="utf-8"?>
<a:theme xmlns:a="http://schemas.openxmlformats.org/drawingml/2006/main" name="DRAFT-FR-A4-Deliverable-201619">
  <a:themeElements>
    <a:clrScheme name="Wavestone 2">
      <a:dk1>
        <a:srgbClr val="5F5F5F"/>
      </a:dk1>
      <a:lt1>
        <a:srgbClr val="FFFFFF"/>
      </a:lt1>
      <a:dk2>
        <a:srgbClr val="F4F3F0"/>
      </a:dk2>
      <a:lt2>
        <a:srgbClr val="503078"/>
      </a:lt2>
      <a:accent1>
        <a:srgbClr val="8C9B9C"/>
      </a:accent1>
      <a:accent2>
        <a:srgbClr val="CAC5B8"/>
      </a:accent2>
      <a:accent3>
        <a:srgbClr val="667E76"/>
      </a:accent3>
      <a:accent4>
        <a:srgbClr val="938481"/>
      </a:accent4>
      <a:accent5>
        <a:srgbClr val="048B9A"/>
      </a:accent5>
      <a:accent6>
        <a:srgbClr val="D1B4A6"/>
      </a:accent6>
      <a:hlink>
        <a:srgbClr val="048B9A"/>
      </a:hlink>
      <a:folHlink>
        <a:srgbClr val="048B9A"/>
      </a:folHlink>
    </a:clrScheme>
    <a:fontScheme name="Wavestone 2">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defPPr algn="ctr">
          <a:defRPr dirty="0">
            <a:solidFill>
              <a:schemeClr val="bg2"/>
            </a:solidFill>
            <a:ea typeface="+mj-ea"/>
            <a:cs typeface="+mj-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08000" rIns="108000" rtlCol="0">
        <a:spAutoFit/>
      </a:bodyPr>
      <a:lstStyle>
        <a:defPPr>
          <a:defRPr sz="1400" dirty="0" smtClean="0"/>
        </a:defPPr>
      </a:lstStyle>
    </a:txDef>
  </a:objectDefaults>
  <a:extraClrSchemeLst/>
  <a:extLst>
    <a:ext uri="{05A4C25C-085E-4340-85A3-A5531E510DB2}">
      <thm15:themeFamily xmlns:thm15="http://schemas.microsoft.com/office/thememl/2012/main" name="DRAFT-FR-A4-Deliverable-201619.potx" id="{7BA29E06-6629-4775-857F-3E88B6CCFC97}" vid="{1B4B9C82-FFEF-400F-B15A-BCDC1ADCF46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3c7007b-a80c-4096-bcea-2d48713c3223" xsi:nil="true"/>
    <SharedWithUsers xmlns="e3c7007b-a80c-4096-bcea-2d48713c3223">
      <UserInfo>
        <DisplayName>BLACK Beth</DisplayName>
        <AccountId>37</AccountId>
        <AccountType/>
      </UserInfo>
      <UserInfo>
        <DisplayName>GUERET Sullivan</DisplayName>
        <AccountId>220</AccountId>
        <AccountType/>
      </UserInfo>
      <UserInfo>
        <DisplayName>LECLERCQ Louis</DisplayName>
        <AccountId>439</AccountId>
        <AccountType/>
      </UserInfo>
      <UserInfo>
        <DisplayName>GONZALEZ Alejandro</DisplayName>
        <AccountId>137</AccountId>
        <AccountType/>
      </UserInfo>
      <UserInfo>
        <DisplayName>MASSONI Lauren</DisplayName>
        <AccountId>666</AccountId>
        <AccountType/>
      </UserInfo>
      <UserInfo>
        <DisplayName>ARAB Lyna</DisplayName>
        <AccountId>819</AccountId>
        <AccountType/>
      </UserInfo>
      <UserInfo>
        <DisplayName>KONG Paul</DisplayName>
        <AccountId>578</AccountId>
        <AccountType/>
      </UserInfo>
      <UserInfo>
        <DisplayName>LOPEZ Quentin</DisplayName>
        <AccountId>657</AccountId>
        <AccountType/>
      </UserInfo>
      <UserInfo>
        <DisplayName>OGER Cyprien</DisplayName>
        <AccountId>276</AccountId>
        <AccountType/>
      </UserInfo>
      <UserInfo>
        <DisplayName>BILLOIS Gérôme</DisplayName>
        <AccountId>219</AccountId>
        <AccountType/>
      </UserInfo>
    </SharedWithUsers>
    <lcf76f155ced4ddcb4097134ff3c332f xmlns="93aaeeed-e7f7-4fe9-b7b2-a9bb8db896fb">
      <Terms xmlns="http://schemas.microsoft.com/office/infopath/2007/PartnerControls"/>
    </lcf76f155ced4ddcb4097134ff3c332f>
    <Contact xmlns="e3c7007b-a80c-4096-bcea-2d48713c3223">
      <UserInfo>
        <DisplayName/>
        <AccountId xsi:nil="true"/>
        <AccountType/>
      </UserInfo>
    </Contact>
    <Short_x0020_Description xmlns="e3c7007b-a80c-4096-bcea-2d48713c322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353A4000BC84488902B5A35576735D" ma:contentTypeVersion="15" ma:contentTypeDescription="Crée un document." ma:contentTypeScope="" ma:versionID="d9c5efbcad70ecd7d937a3c0b6ca43eb">
  <xsd:schema xmlns:xsd="http://www.w3.org/2001/XMLSchema" xmlns:xs="http://www.w3.org/2001/XMLSchema" xmlns:p="http://schemas.microsoft.com/office/2006/metadata/properties" xmlns:ns2="93aaeeed-e7f7-4fe9-b7b2-a9bb8db896fb" xmlns:ns3="e3c7007b-a80c-4096-bcea-2d48713c3223" targetNamespace="http://schemas.microsoft.com/office/2006/metadata/properties" ma:root="true" ma:fieldsID="31e170326dd3cb6eefccc43dba2d08e9" ns2:_="" ns3:_="">
    <xsd:import namespace="93aaeeed-e7f7-4fe9-b7b2-a9bb8db896fb"/>
    <xsd:import namespace="e3c7007b-a80c-4096-bcea-2d48713c322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3:Short_x0020_Description" minOccurs="0"/>
                <xsd:element ref="ns3:Contact"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aaeeed-e7f7-4fe9-b7b2-a9bb8db896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9efb03f-e9de-4143-b61f-0d56fef76e3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7007b-a80c-4096-bcea-2d48713c322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39adb00-7922-49f9-8f3f-1ce51ae98eed}" ma:internalName="TaxCatchAll" ma:showField="CatchAllData" ma:web="e3c7007b-a80c-4096-bcea-2d48713c3223">
      <xsd:complexType>
        <xsd:complexContent>
          <xsd:extension base="dms:MultiChoiceLookup">
            <xsd:sequence>
              <xsd:element name="Value" type="dms:Lookup" maxOccurs="unbounded" minOccurs="0" nillable="true"/>
            </xsd:sequence>
          </xsd:extension>
        </xsd:complexContent>
      </xsd:complexType>
    </xsd:element>
    <xsd:element name="Short_x0020_Description" ma:index="17" nillable="true" ma:displayName="Short Description" ma:internalName="Short_x0020_Description">
      <xsd:simpleType>
        <xsd:restriction base="dms:Note">
          <xsd:maxLength value="255"/>
        </xsd:restriction>
      </xsd:simpleType>
    </xsd:element>
    <xsd:element name="Contact" ma:index="18" nillable="true" ma:displayName="Contact" ma:list="UserInfo" ma:SearchPeopleOnly="false" ma:SharePointGroup="0" ma:internalName="Contact"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CA0A77-A734-4EA3-BC5A-E795AFED715C}">
  <ds:schemaRefs>
    <ds:schemaRef ds:uri="http://schemas.microsoft.com/sharepoint/v3/contenttype/forms"/>
  </ds:schemaRefs>
</ds:datastoreItem>
</file>

<file path=customXml/itemProps2.xml><?xml version="1.0" encoding="utf-8"?>
<ds:datastoreItem xmlns:ds="http://schemas.openxmlformats.org/officeDocument/2006/customXml" ds:itemID="{12B69CF8-0A8E-4948-891D-B6F82A36F6FD}">
  <ds:schemaRefs>
    <ds:schemaRef ds:uri="http://schemas.microsoft.com/office/2006/metadata/properties"/>
    <ds:schemaRef ds:uri="e3c7007b-a80c-4096-bcea-2d48713c3223"/>
    <ds:schemaRef ds:uri="93aaeeed-e7f7-4fe9-b7b2-a9bb8db896fb"/>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FDACFA41-333A-48E7-ADEF-3C93162CFA10}">
  <ds:schemaRefs>
    <ds:schemaRef ds:uri="93aaeeed-e7f7-4fe9-b7b2-a9bb8db896fb"/>
    <ds:schemaRef ds:uri="e3c7007b-a80c-4096-bcea-2d48713c32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Livrable-FR-A4-201607</Template>
  <TotalTime>2143</TotalTime>
  <Words>2072</Words>
  <Application>Microsoft Office PowerPoint</Application>
  <PresentationFormat>Widescreen</PresentationFormat>
  <Paragraphs>180</Paragraphs>
  <Slides>25</Slides>
  <Notes>22</Notes>
  <HiddenSlides>0</HiddenSlides>
  <MMClips>3</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CLUSIF</vt:lpstr>
      <vt:lpstr>1_CLUSIF</vt:lpstr>
      <vt:lpstr>DRAFT-FR-A4-Deliverable-201619</vt:lpstr>
      <vt:lpstr>Florilège des attaques sur l’IA générative</vt:lpstr>
      <vt:lpstr>PowerPoint Presentation</vt:lpstr>
      <vt:lpstr>Du plus « drôle »…</vt:lpstr>
      <vt:lpstr>… au plus engageant …</vt:lpstr>
      <vt:lpstr>… au plus engageant …</vt:lpstr>
      <vt:lpstr>… ou à l’étrange…</vt:lpstr>
      <vt:lpstr>… mais aussi au plus grave… grâce à la grand-mère ! </vt:lpstr>
      <vt:lpstr>.. Ou simplement en masquant son objectif </vt:lpstr>
      <vt:lpstr>Des capacités d’analyse qui donnent des idées pour lancer de nouvelles attaques</vt:lpstr>
      <vt:lpstr>Des attaques nombreuses chaque semaine</vt:lpstr>
      <vt:lpstr>Les modèles peuvent aussi être piégés volontairement par des attaquants…</vt:lpstr>
      <vt:lpstr>… ce qui pourrait avoir d’importantes conséquences…</vt:lpstr>
      <vt:lpstr>… ce qui pourrait avoir d’importantes conséquences</vt:lpstr>
      <vt:lpstr>Des modèles d’IA malveillants peuvent également émerger…</vt:lpstr>
      <vt:lpstr>Des modèles d’IA malveillants peuvent également émerger…</vt:lpstr>
      <vt:lpstr>… et peuvent aussi directement  être utilisés (et vendus) par les cybercriminels</vt:lpstr>
      <vt:lpstr>Cela peut offrir plus de facilités pour une internationalisation accélérée des attaques</vt:lpstr>
      <vt:lpstr>Sans oublier la prolifération des deepfakes très réalistes, parfois humoristiques…</vt:lpstr>
      <vt:lpstr>… mais aussi complètement illégaux…</vt:lpstr>
      <vt:lpstr>… et qui peuvent avoir des conséquences bien réelles…</vt:lpstr>
      <vt:lpstr>… y compris sur le plan financier</vt:lpstr>
      <vt:lpstr>La réponse des grands noms de l’IA</vt:lpstr>
      <vt:lpstr>Les états et les normalisateurs se mobilisent </vt:lpstr>
      <vt:lpstr>La défense des modèles</vt:lpstr>
      <vt:lpstr>Florilège des attaques sur l’IA générative  Des questions ?</vt:lpstr>
    </vt:vector>
  </TitlesOfParts>
  <Company>SOLUCOM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Cybercrime state</dc:title>
  <dc:creator>clement.jolliet@wavestone.com</dc:creator>
  <cp:keywords>Cybercrime</cp:keywords>
  <cp:lastModifiedBy>BILLOIS Gérôme</cp:lastModifiedBy>
  <cp:revision>7</cp:revision>
  <cp:lastPrinted>2016-07-27T16:13:38Z</cp:lastPrinted>
  <dcterms:created xsi:type="dcterms:W3CDTF">2016-09-06T13:39:05Z</dcterms:created>
  <dcterms:modified xsi:type="dcterms:W3CDTF">2024-03-12T09:19:17Z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0x01010057353A4000BC84488902B5A35576735D</vt:lpwstr>
  </property>
  <property fmtid="{D5CDD505-2E9C-101B-9397-08002B2CF9AE}" pid="3" name="Document status">
    <vt:lpwstr>42;#Active version|0dff6c8f-33cd-482e-b40a-0e78fe2b25e1</vt:lpwstr>
  </property>
  <property fmtid="{D5CDD505-2E9C-101B-9397-08002B2CF9AE}" pid="4" name="WSDocumentType">
    <vt:lpwstr/>
  </property>
  <property fmtid="{D5CDD505-2E9C-101B-9397-08002B2CF9AE}" pid="5" name="MSIP_Label_aa56c84a-c06d-4947-abf3-939e8bbae422_Enabled">
    <vt:lpwstr>True</vt:lpwstr>
  </property>
  <property fmtid="{D5CDD505-2E9C-101B-9397-08002B2CF9AE}" pid="6" name="MSIP_Label_aa56c84a-c06d-4947-abf3-939e8bbae422_SiteId">
    <vt:lpwstr>5de96c96-c87c-4dce-aad9-f5c557b52ac1</vt:lpwstr>
  </property>
  <property fmtid="{D5CDD505-2E9C-101B-9397-08002B2CF9AE}" pid="7" name="MSIP_Label_aa56c84a-c06d-4947-abf3-939e8bbae422_Owner">
    <vt:lpwstr>clement.jolliet@wavestone.com</vt:lpwstr>
  </property>
  <property fmtid="{D5CDD505-2E9C-101B-9397-08002B2CF9AE}" pid="8" name="MSIP_Label_aa56c84a-c06d-4947-abf3-939e8bbae422_SetDate">
    <vt:lpwstr>2020-03-11T22:41:12.5999489Z</vt:lpwstr>
  </property>
  <property fmtid="{D5CDD505-2E9C-101B-9397-08002B2CF9AE}" pid="9" name="MSIP_Label_aa56c84a-c06d-4947-abf3-939e8bbae422_Name">
    <vt:lpwstr>Public</vt:lpwstr>
  </property>
  <property fmtid="{D5CDD505-2E9C-101B-9397-08002B2CF9AE}" pid="10" name="MSIP_Label_aa56c84a-c06d-4947-abf3-939e8bbae422_Application">
    <vt:lpwstr>Microsoft Azure Information Protection</vt:lpwstr>
  </property>
  <property fmtid="{D5CDD505-2E9C-101B-9397-08002B2CF9AE}" pid="11" name="MSIP_Label_aa56c84a-c06d-4947-abf3-939e8bbae422_ActionId">
    <vt:lpwstr>b664ffa2-7ec4-47e9-90b9-bc3482f4294b</vt:lpwstr>
  </property>
  <property fmtid="{D5CDD505-2E9C-101B-9397-08002B2CF9AE}" pid="12" name="MSIP_Label_aa56c84a-c06d-4947-abf3-939e8bbae422_Extended_MSFT_Method">
    <vt:lpwstr>Manual</vt:lpwstr>
  </property>
  <property fmtid="{D5CDD505-2E9C-101B-9397-08002B2CF9AE}" pid="13" name="Sensitivity">
    <vt:lpwstr>Public</vt:lpwstr>
  </property>
  <property fmtid="{D5CDD505-2E9C-101B-9397-08002B2CF9AE}" pid="14" name="TaxKeyword">
    <vt:lpwstr>434;#cybercrime|0cd66caa-f5d7-4e2f-966b-1467cb9e5b8e</vt:lpwstr>
  </property>
  <property fmtid="{D5CDD505-2E9C-101B-9397-08002B2CF9AE}" pid="15" name="MediaServiceImageTags">
    <vt:lpwstr/>
  </property>
</Properties>
</file>