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76" r:id="rId2"/>
    <p:sldId id="367" r:id="rId3"/>
    <p:sldId id="373" r:id="rId4"/>
    <p:sldId id="368" r:id="rId5"/>
    <p:sldId id="370" r:id="rId6"/>
    <p:sldId id="37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slides" id="{F91E1669-C435-4FA9-AFA7-CCF542CFF952}">
          <p14:sldIdLst>
            <p14:sldId id="376"/>
            <p14:sldId id="367"/>
            <p14:sldId id="373"/>
            <p14:sldId id="368"/>
            <p14:sldId id="370"/>
            <p14:sldId id="374"/>
          </p14:sldIdLst>
        </p14:section>
        <p14:section name="Slides de fin, contact et remerciement" id="{079F359E-EAA5-474F-8450-DC6808C8647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65D"/>
    <a:srgbClr val="00B2CC"/>
    <a:srgbClr val="ECECEF"/>
    <a:srgbClr val="E5E5E5"/>
    <a:srgbClr val="00689D"/>
    <a:srgbClr val="3F7E44"/>
    <a:srgbClr val="FD6925"/>
    <a:srgbClr val="4C9F38"/>
    <a:srgbClr val="FF3A21"/>
    <a:srgbClr val="F9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6032" autoAdjust="0"/>
  </p:normalViewPr>
  <p:slideViewPr>
    <p:cSldViewPr snapToGrid="0">
      <p:cViewPr varScale="1">
        <p:scale>
          <a:sx n="65" d="100"/>
          <a:sy n="65" d="100"/>
        </p:scale>
        <p:origin x="80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5EE7A180-8B55-4601-A0F0-4D1F201244DA}" type="datetimeFigureOut">
              <a:rPr lang="fr-FR" smtClean="0"/>
              <a:pPr/>
              <a:t>01/02/2024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9BE9453D-9CCC-4051-9DF8-37E3D8CCF79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8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Speaker Christophe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/>
              <a:t>we</a:t>
            </a:r>
            <a:r>
              <a:rPr lang="fr-FR" dirty="0"/>
              <a:t> talk about AI </a:t>
            </a:r>
            <a:r>
              <a:rPr lang="fr-FR" dirty="0" err="1"/>
              <a:t>intrinsic</a:t>
            </a:r>
            <a:r>
              <a:rPr lang="fr-FR" dirty="0"/>
              <a:t> </a:t>
            </a:r>
            <a:r>
              <a:rPr lang="fr-FR" dirty="0" err="1"/>
              <a:t>vulnerabilities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think</a:t>
            </a:r>
            <a:r>
              <a:rPr lang="fr-FR" baseline="0" dirty="0"/>
              <a:t> </a:t>
            </a:r>
            <a:r>
              <a:rPr lang="fr-FR" baseline="0" dirty="0" err="1"/>
              <a:t>mainly</a:t>
            </a:r>
            <a:r>
              <a:rPr lang="fr-FR" baseline="0" dirty="0"/>
              <a:t> about machine </a:t>
            </a:r>
            <a:r>
              <a:rPr lang="fr-FR" baseline="0" dirty="0" err="1"/>
              <a:t>learning</a:t>
            </a:r>
            <a:r>
              <a:rPr lang="fr-FR" baseline="0" dirty="0"/>
              <a:t>. </a:t>
            </a:r>
            <a:r>
              <a:rPr lang="fr-FR" baseline="0" dirty="0" err="1"/>
              <a:t>During</a:t>
            </a:r>
            <a:r>
              <a:rPr lang="fr-FR" baseline="0" dirty="0"/>
              <a:t> the last </a:t>
            </a:r>
            <a:r>
              <a:rPr lang="fr-FR" baseline="0" dirty="0" err="1"/>
              <a:t>years</a:t>
            </a:r>
            <a:r>
              <a:rPr lang="fr-FR" baseline="0" dirty="0"/>
              <a:t>, </a:t>
            </a:r>
            <a:r>
              <a:rPr lang="fr-FR" baseline="0" dirty="0" err="1"/>
              <a:t>researchers</a:t>
            </a:r>
            <a:r>
              <a:rPr lang="fr-FR" baseline="0" dirty="0"/>
              <a:t> </a:t>
            </a:r>
            <a:r>
              <a:rPr lang="fr-FR" baseline="0" dirty="0" err="1"/>
              <a:t>demonstrated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was</a:t>
            </a:r>
            <a:r>
              <a:rPr lang="fr-FR" baseline="0" dirty="0"/>
              <a:t> possible to </a:t>
            </a:r>
            <a:r>
              <a:rPr lang="fr-FR" baseline="0" dirty="0" err="1"/>
              <a:t>attack</a:t>
            </a:r>
            <a:r>
              <a:rPr lang="fr-FR" baseline="0" dirty="0"/>
              <a:t> ML in multiple </a:t>
            </a:r>
            <a:r>
              <a:rPr lang="fr-FR" baseline="0" dirty="0" err="1"/>
              <a:t>different</a:t>
            </a:r>
            <a:r>
              <a:rPr lang="fr-FR" baseline="0" dirty="0"/>
              <a:t> </a:t>
            </a:r>
            <a:r>
              <a:rPr lang="fr-FR" baseline="0" dirty="0" err="1"/>
              <a:t>ways</a:t>
            </a:r>
            <a:r>
              <a:rPr lang="fr-FR" baseline="0" dirty="0"/>
              <a:t>.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present</a:t>
            </a:r>
            <a:r>
              <a:rPr lang="fr-FR" baseline="0" dirty="0"/>
              <a:t> on </a:t>
            </a:r>
            <a:r>
              <a:rPr lang="fr-FR" baseline="0" dirty="0" err="1"/>
              <a:t>this</a:t>
            </a:r>
            <a:r>
              <a:rPr lang="fr-FR" baseline="0" dirty="0"/>
              <a:t> slide a </a:t>
            </a:r>
            <a:r>
              <a:rPr lang="fr-FR" baseline="0" dirty="0" err="1"/>
              <a:t>selection</a:t>
            </a:r>
            <a:r>
              <a:rPr lang="fr-FR" baseline="0" dirty="0"/>
              <a:t> of </a:t>
            </a:r>
            <a:r>
              <a:rPr lang="fr-FR" baseline="0" dirty="0" err="1"/>
              <a:t>most</a:t>
            </a:r>
            <a:r>
              <a:rPr lang="fr-FR" baseline="0" dirty="0"/>
              <a:t> </a:t>
            </a:r>
            <a:r>
              <a:rPr lang="fr-FR" baseline="0" dirty="0" err="1"/>
              <a:t>common</a:t>
            </a:r>
            <a:r>
              <a:rPr lang="fr-FR" baseline="0" dirty="0"/>
              <a:t> </a:t>
            </a:r>
            <a:r>
              <a:rPr lang="fr-FR" baseline="0" dirty="0" err="1"/>
              <a:t>attacks</a:t>
            </a:r>
            <a:r>
              <a:rPr lang="fr-FR" baseline="0" dirty="0"/>
              <a:t>, </a:t>
            </a:r>
            <a:r>
              <a:rPr lang="fr-FR" baseline="0" dirty="0" err="1"/>
              <a:t>which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based</a:t>
            </a:r>
            <a:r>
              <a:rPr lang="fr-FR" baseline="0" dirty="0"/>
              <a:t> on </a:t>
            </a:r>
            <a:r>
              <a:rPr lang="fr-FR" baseline="0" dirty="0" err="1"/>
              <a:t>recent</a:t>
            </a:r>
            <a:r>
              <a:rPr lang="fr-FR" baseline="0" dirty="0"/>
              <a:t> classifications </a:t>
            </a:r>
            <a:r>
              <a:rPr lang="fr-FR" baseline="0" dirty="0" err="1"/>
              <a:t>published</a:t>
            </a:r>
            <a:r>
              <a:rPr lang="fr-FR" baseline="0" dirty="0"/>
              <a:t> by </a:t>
            </a:r>
            <a:r>
              <a:rPr lang="fr-FR" baseline="0" dirty="0" err="1"/>
              <a:t>Enisa</a:t>
            </a:r>
            <a:r>
              <a:rPr lang="fr-FR" baseline="0" dirty="0"/>
              <a:t>, </a:t>
            </a:r>
            <a:r>
              <a:rPr lang="fr-FR" baseline="0" dirty="0" err="1"/>
              <a:t>Owasp</a:t>
            </a:r>
            <a:r>
              <a:rPr lang="fr-FR" baseline="0" dirty="0"/>
              <a:t> and ETSI (</a:t>
            </a:r>
            <a:r>
              <a:rPr lang="fr-FR" baseline="0" dirty="0" err="1"/>
              <a:t>btw</a:t>
            </a:r>
            <a:r>
              <a:rPr lang="fr-FR" baseline="0" dirty="0"/>
              <a:t>, as participant of the ETSI SAI group, </a:t>
            </a:r>
            <a:r>
              <a:rPr lang="fr-FR" baseline="0" dirty="0" err="1"/>
              <a:t>we</a:t>
            </a:r>
            <a:r>
              <a:rPr lang="fr-FR" baseline="0" dirty="0"/>
              <a:t> have </a:t>
            </a:r>
            <a:r>
              <a:rPr lang="fr-FR" baseline="0" dirty="0" err="1"/>
              <a:t>also</a:t>
            </a:r>
            <a:r>
              <a:rPr lang="fr-FR" baseline="0" dirty="0"/>
              <a:t> </a:t>
            </a:r>
            <a:r>
              <a:rPr lang="fr-FR" baseline="0" dirty="0" err="1"/>
              <a:t>contributed</a:t>
            </a:r>
            <a:r>
              <a:rPr lang="fr-FR" baseline="0" dirty="0"/>
              <a:t> to </a:t>
            </a:r>
            <a:r>
              <a:rPr lang="fr-FR" baseline="0" dirty="0" err="1"/>
              <a:t>these</a:t>
            </a:r>
            <a:r>
              <a:rPr lang="fr-FR" baseline="0" dirty="0"/>
              <a:t> classifications).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recognize</a:t>
            </a:r>
            <a:r>
              <a:rPr lang="fr-FR" baseline="0" dirty="0"/>
              <a:t> the 3 types of </a:t>
            </a:r>
            <a:r>
              <a:rPr lang="fr-FR" baseline="0" dirty="0" err="1"/>
              <a:t>risk</a:t>
            </a:r>
            <a:r>
              <a:rPr lang="fr-FR" baseline="0" dirty="0"/>
              <a:t> </a:t>
            </a:r>
            <a:r>
              <a:rPr lang="fr-FR" baseline="0" dirty="0" err="1"/>
              <a:t>mentionned</a:t>
            </a:r>
            <a:r>
              <a:rPr lang="fr-FR" baseline="0" dirty="0"/>
              <a:t> </a:t>
            </a:r>
            <a:r>
              <a:rPr lang="fr-FR" baseline="0" dirty="0" err="1"/>
              <a:t>before</a:t>
            </a:r>
            <a:r>
              <a:rPr lang="fr-FR" baseline="0" dirty="0"/>
              <a:t>: information </a:t>
            </a:r>
            <a:r>
              <a:rPr lang="fr-FR" baseline="0" dirty="0" err="1"/>
              <a:t>disorders</a:t>
            </a:r>
            <a:r>
              <a:rPr lang="fr-FR" baseline="0" dirty="0"/>
              <a:t>, IP </a:t>
            </a:r>
            <a:r>
              <a:rPr lang="fr-FR" baseline="0" dirty="0" err="1"/>
              <a:t>infingment</a:t>
            </a:r>
            <a:r>
              <a:rPr lang="fr-FR" baseline="0" dirty="0"/>
              <a:t> of </a:t>
            </a:r>
            <a:r>
              <a:rPr lang="fr-FR" baseline="0" dirty="0" err="1"/>
              <a:t>confidentiality</a:t>
            </a:r>
            <a:r>
              <a:rPr lang="fr-FR" baseline="0" dirty="0"/>
              <a:t> </a:t>
            </a:r>
            <a:r>
              <a:rPr lang="fr-FR" baseline="0" dirty="0" err="1"/>
              <a:t>breaches</a:t>
            </a:r>
            <a:r>
              <a:rPr lang="fr-FR" baseline="0" dirty="0"/>
              <a:t>. All of the </a:t>
            </a:r>
            <a:r>
              <a:rPr lang="fr-FR" baseline="0" dirty="0" err="1"/>
              <a:t>attacks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potentially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used</a:t>
            </a:r>
            <a:r>
              <a:rPr lang="fr-FR" baseline="0" dirty="0"/>
              <a:t> to </a:t>
            </a:r>
            <a:r>
              <a:rPr lang="fr-FR" baseline="0" dirty="0" err="1"/>
              <a:t>attack</a:t>
            </a:r>
            <a:r>
              <a:rPr lang="fr-FR" baseline="0" dirty="0"/>
              <a:t> </a:t>
            </a:r>
            <a:r>
              <a:rPr lang="fr-FR" baseline="0" dirty="0" err="1"/>
              <a:t>GenAI</a:t>
            </a:r>
            <a:r>
              <a:rPr lang="fr-FR" baseline="0" dirty="0"/>
              <a:t>, but </a:t>
            </a:r>
            <a:r>
              <a:rPr lang="fr-FR" baseline="0" dirty="0" err="1"/>
              <a:t>some</a:t>
            </a:r>
            <a:r>
              <a:rPr lang="fr-FR" baseline="0" dirty="0"/>
              <a:t> of </a:t>
            </a:r>
            <a:r>
              <a:rPr lang="fr-FR" baseline="0" dirty="0" err="1"/>
              <a:t>them</a:t>
            </a:r>
            <a:r>
              <a:rPr lang="fr-FR" baseline="0" dirty="0"/>
              <a:t> are new and </a:t>
            </a:r>
            <a:r>
              <a:rPr lang="fr-FR" baseline="0" dirty="0" err="1"/>
              <a:t>related</a:t>
            </a:r>
            <a:r>
              <a:rPr lang="fr-FR" baseline="0" dirty="0"/>
              <a:t> </a:t>
            </a:r>
            <a:r>
              <a:rPr lang="fr-FR" baseline="0" dirty="0" err="1"/>
              <a:t>only</a:t>
            </a:r>
            <a:r>
              <a:rPr lang="fr-FR" baseline="0" dirty="0"/>
              <a:t> to </a:t>
            </a:r>
            <a:r>
              <a:rPr lang="fr-FR" baseline="0" dirty="0" err="1"/>
              <a:t>GenAI</a:t>
            </a:r>
            <a:r>
              <a:rPr lang="fr-FR" baseline="0" dirty="0"/>
              <a:t> ex. prompt injection.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9453D-9CCC-4051-9DF8-37E3D8CCF79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99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9453D-9CCC-4051-9DF8-37E3D8CCF79B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17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hethalesgroup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twitter.com/thalesgroup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thalesgroup" TargetMode="External"/><Relationship Id="rId5" Type="http://schemas.openxmlformats.org/officeDocument/2006/relationships/hyperlink" Target="https://www.linkedin.com/company/thales/" TargetMode="External"/><Relationship Id="rId4" Type="http://schemas.openxmlformats.org/officeDocument/2006/relationships/hyperlink" Target="https://www.thalesgroup.com/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thalesgroup.com/" TargetMode="External"/><Relationship Id="rId7" Type="http://schemas.openxmlformats.org/officeDocument/2006/relationships/hyperlink" Target="https://www.youtube.com/user/thethalesgroup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thalesgroup" TargetMode="External"/><Relationship Id="rId5" Type="http://schemas.openxmlformats.org/officeDocument/2006/relationships/hyperlink" Target="https://www.facebook.com/thalesgroup" TargetMode="External"/><Relationship Id="rId4" Type="http://schemas.openxmlformats.org/officeDocument/2006/relationships/hyperlink" Target="https://www.linkedin.com/company/thales/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9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halesgroup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875270-64CF-6134-D948-AAF99E4F4910}"/>
              </a:ext>
            </a:extLst>
          </p:cNvPr>
          <p:cNvSpPr/>
          <p:nvPr userDrawn="1"/>
        </p:nvSpPr>
        <p:spPr>
          <a:xfrm>
            <a:off x="0" y="5467865"/>
            <a:ext cx="12192000" cy="13901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Presentation title on two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ON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1544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720665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87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88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015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3016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443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44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578576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 dirty="0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4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B44E0-721B-BCE4-E0F8-D19591D86101}"/>
              </a:ext>
            </a:extLst>
          </p:cNvPr>
          <p:cNvSpPr/>
          <p:nvPr userDrawn="1"/>
        </p:nvSpPr>
        <p:spPr>
          <a:xfrm>
            <a:off x="0" y="1282262"/>
            <a:ext cx="12192000" cy="42934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0" y="1282262"/>
            <a:ext cx="2123090" cy="429347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587999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587999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587999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587999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7999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026801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6801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6801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6" name="Picture Placeholder 205">
            <a:extLst>
              <a:ext uri="{FF2B5EF4-FFF2-40B4-BE49-F238E27FC236}">
                <a16:creationId xmlns:a16="http://schemas.microsoft.com/office/drawing/2014/main" id="{514F8F9F-F1D8-842A-320C-BACCEC3FF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6000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88F312E7-5079-E58D-7385-ECAB2F1E38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6000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8" name="Picture Placeholder 207">
            <a:extLst>
              <a:ext uri="{FF2B5EF4-FFF2-40B4-BE49-F238E27FC236}">
                <a16:creationId xmlns:a16="http://schemas.microsoft.com/office/drawing/2014/main" id="{A7EA8545-5258-E1FF-F945-615D1632F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96000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30D17CB2-2739-C617-AD45-E3912CAD9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58525"/>
            <a:ext cx="12192000" cy="2743473"/>
          </a:xfrm>
          <a:prstGeom prst="rect">
            <a:avLst/>
          </a:prstGeom>
          <a:solidFill>
            <a:srgbClr val="ECECEF"/>
          </a:solidFill>
        </p:spPr>
        <p:txBody>
          <a:bodyPr wrap="square" tIns="0" bIns="216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98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8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19B8-E7D8-2E80-5011-3951A602996A}"/>
              </a:ext>
            </a:extLst>
          </p:cNvPr>
          <p:cNvGrpSpPr/>
          <p:nvPr/>
        </p:nvGrpSpPr>
        <p:grpSpPr>
          <a:xfrm>
            <a:off x="4873476" y="3284219"/>
            <a:ext cx="920602" cy="7430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2527DA1-5756-4FE1-47A7-E71A3FEF4B71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652E994-8427-AE9A-9503-CBD4C4AED01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3588D7F-6CF6-0A97-142A-DD911F2FFDD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03E128F-D04E-988A-7041-EB5A3E74D341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96FCC49-B81B-62F6-17BD-4328F175F74F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D68D970-84F5-33A9-A90D-4A5E18845120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D99D4EA-232F-06E1-D854-2F7E32697CB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BE056EE-A89E-28F0-3980-601093F08B51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7470B4B-0B40-6723-DA85-6EBCBAEB048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AE8BBCB-2669-4206-9E90-95D56AAD75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ADA5B50-D55B-1327-704B-CC0FF740D0C2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C16DD71-620C-8863-F329-35D3481DC0C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8327EE15-AE9F-0FAD-CC8E-8D10970315A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AB9A9B0-ED0C-984C-D360-1BE663244808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E0CCEB7-EC83-AF6E-67C6-1CFF311B3245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6FED54B-0F3B-95EF-8871-34E7A387384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BD78EC9-C24D-36EF-14BF-D55DDE9307F9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0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8" y="3284219"/>
            <a:ext cx="920602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4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200DF0-4F7F-C342-7F47-A55CFECDB887}"/>
              </a:ext>
            </a:extLst>
          </p:cNvPr>
          <p:cNvSpPr/>
          <p:nvPr userDrawn="1"/>
        </p:nvSpPr>
        <p:spPr>
          <a:xfrm>
            <a:off x="0" y="0"/>
            <a:ext cx="6096000" cy="6101998"/>
          </a:xfrm>
          <a:prstGeom prst="rect">
            <a:avLst/>
          </a:prstGeom>
          <a:gradFill flip="none" rotWithShape="1"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D77F530-EA1D-7650-4E2C-FABF39338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000" y="1145650"/>
            <a:ext cx="4968000" cy="454002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B13D357-30AB-D48C-0F86-A084C4FD0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998" y="1145649"/>
            <a:ext cx="4968001" cy="4540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E2793-489B-8C33-B75F-CF4C9090E1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42B54C-873A-B0F6-AFBF-6A18BD2AA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3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6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99B50AC-B2C7-3960-5278-283406443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938" y="0"/>
            <a:ext cx="834202" cy="603441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2D1614D-5584-0834-9D80-7C24C6C42DC8}"/>
              </a:ext>
            </a:extLst>
          </p:cNvPr>
          <p:cNvSpPr/>
          <p:nvPr userDrawn="1"/>
        </p:nvSpPr>
        <p:spPr>
          <a:xfrm>
            <a:off x="6096000" y="0"/>
            <a:ext cx="6096000" cy="610199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9E6D605-9FBC-7BF3-EDF3-7B3093CA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000" y="1145650"/>
            <a:ext cx="4968000" cy="4540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18874D-00B1-07FE-A515-7ACA2B4BD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8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1080000"/>
            <a:ext cx="12192000" cy="113664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320798C-442A-9671-B8D1-B19B2E542D69}"/>
              </a:ext>
            </a:extLst>
          </p:cNvPr>
          <p:cNvSpPr/>
          <p:nvPr userDrawn="1"/>
        </p:nvSpPr>
        <p:spPr>
          <a:xfrm rot="5400000">
            <a:off x="18911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FA2136E8-561A-47BC-4F70-0F56E8F8C98A}"/>
              </a:ext>
            </a:extLst>
          </p:cNvPr>
          <p:cNvSpPr/>
          <p:nvPr userDrawn="1"/>
        </p:nvSpPr>
        <p:spPr>
          <a:xfrm rot="5400000">
            <a:off x="20620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1FB9808-950B-3283-351F-08C5AA30DC3C}"/>
              </a:ext>
            </a:extLst>
          </p:cNvPr>
          <p:cNvSpPr/>
          <p:nvPr userDrawn="1"/>
        </p:nvSpPr>
        <p:spPr>
          <a:xfrm rot="5400000">
            <a:off x="22329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FDD04E7-E86B-0F81-7ECA-71FE12A45F9A}"/>
              </a:ext>
            </a:extLst>
          </p:cNvPr>
          <p:cNvSpPr/>
          <p:nvPr userDrawn="1"/>
        </p:nvSpPr>
        <p:spPr>
          <a:xfrm rot="5400000">
            <a:off x="24037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611465FC-5C00-BCD0-D878-A4C90FD50D7B}"/>
              </a:ext>
            </a:extLst>
          </p:cNvPr>
          <p:cNvSpPr/>
          <p:nvPr userDrawn="1"/>
        </p:nvSpPr>
        <p:spPr>
          <a:xfrm rot="5400000">
            <a:off x="25746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92894FB5-7A85-99CF-E31C-B55C73A9FF91}"/>
              </a:ext>
            </a:extLst>
          </p:cNvPr>
          <p:cNvSpPr/>
          <p:nvPr userDrawn="1"/>
        </p:nvSpPr>
        <p:spPr>
          <a:xfrm rot="5400000">
            <a:off x="27455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D92A6C7-4680-0FAC-5AAF-481783A73BE9}"/>
              </a:ext>
            </a:extLst>
          </p:cNvPr>
          <p:cNvSpPr/>
          <p:nvPr userDrawn="1"/>
        </p:nvSpPr>
        <p:spPr>
          <a:xfrm rot="5400000">
            <a:off x="29164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8F601B5-B754-531D-4354-355EE9F58E7C}"/>
              </a:ext>
            </a:extLst>
          </p:cNvPr>
          <p:cNvSpPr/>
          <p:nvPr userDrawn="1"/>
        </p:nvSpPr>
        <p:spPr>
          <a:xfrm rot="5400000">
            <a:off x="30873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5E62019-30E4-806F-EBB9-BB0A5D6157A0}"/>
              </a:ext>
            </a:extLst>
          </p:cNvPr>
          <p:cNvSpPr/>
          <p:nvPr userDrawn="1"/>
        </p:nvSpPr>
        <p:spPr>
          <a:xfrm rot="5400000">
            <a:off x="325819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E812F0C9-2A9F-EF27-16A2-F7FE4C5C6005}"/>
              </a:ext>
            </a:extLst>
          </p:cNvPr>
          <p:cNvSpPr/>
          <p:nvPr userDrawn="1"/>
        </p:nvSpPr>
        <p:spPr>
          <a:xfrm rot="5400000">
            <a:off x="342907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E04F9AD7-4CD2-29D5-53B9-0186273CA71A}"/>
              </a:ext>
            </a:extLst>
          </p:cNvPr>
          <p:cNvSpPr/>
          <p:nvPr userDrawn="1"/>
        </p:nvSpPr>
        <p:spPr>
          <a:xfrm rot="5400000">
            <a:off x="359996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6B49FDF7-B18C-DCF1-AAB3-AD4D155D2A7B}"/>
              </a:ext>
            </a:extLst>
          </p:cNvPr>
          <p:cNvSpPr/>
          <p:nvPr userDrawn="1"/>
        </p:nvSpPr>
        <p:spPr>
          <a:xfrm rot="5400000">
            <a:off x="37708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07B7675E-60E0-4A06-53DB-2D48F606EBC3}"/>
              </a:ext>
            </a:extLst>
          </p:cNvPr>
          <p:cNvSpPr/>
          <p:nvPr userDrawn="1"/>
        </p:nvSpPr>
        <p:spPr>
          <a:xfrm rot="5400000">
            <a:off x="39417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F051E1A9-D1F4-3185-F040-B84CF255F3A6}"/>
              </a:ext>
            </a:extLst>
          </p:cNvPr>
          <p:cNvSpPr/>
          <p:nvPr userDrawn="1"/>
        </p:nvSpPr>
        <p:spPr>
          <a:xfrm rot="5400000">
            <a:off x="411260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971C85C-1C71-C8C6-E0DB-1B3CC5B7246F}"/>
              </a:ext>
            </a:extLst>
          </p:cNvPr>
          <p:cNvSpPr/>
          <p:nvPr userDrawn="1"/>
        </p:nvSpPr>
        <p:spPr>
          <a:xfrm rot="5400000">
            <a:off x="428348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4823F188-CDCC-0365-4BEE-A73053C8307F}"/>
              </a:ext>
            </a:extLst>
          </p:cNvPr>
          <p:cNvSpPr/>
          <p:nvPr userDrawn="1"/>
        </p:nvSpPr>
        <p:spPr>
          <a:xfrm rot="5400000">
            <a:off x="445437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5166791-77B8-1A11-DC15-D310E2F7C3EF}"/>
              </a:ext>
            </a:extLst>
          </p:cNvPr>
          <p:cNvSpPr/>
          <p:nvPr userDrawn="1"/>
        </p:nvSpPr>
        <p:spPr>
          <a:xfrm rot="5400000">
            <a:off x="462525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82B8E275-00E1-7361-001F-A6A85D580926}"/>
              </a:ext>
            </a:extLst>
          </p:cNvPr>
          <p:cNvSpPr/>
          <p:nvPr userDrawn="1"/>
        </p:nvSpPr>
        <p:spPr>
          <a:xfrm rot="5400000">
            <a:off x="479613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E8D13E0B-BAC8-BDB4-0A2B-6402612DC932}"/>
              </a:ext>
            </a:extLst>
          </p:cNvPr>
          <p:cNvSpPr/>
          <p:nvPr userDrawn="1"/>
        </p:nvSpPr>
        <p:spPr>
          <a:xfrm rot="5400000">
            <a:off x="496701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6A79F2AB-27DA-BA99-9EEA-3BC1F80EC6BD}"/>
              </a:ext>
            </a:extLst>
          </p:cNvPr>
          <p:cNvSpPr/>
          <p:nvPr userDrawn="1"/>
        </p:nvSpPr>
        <p:spPr>
          <a:xfrm rot="5400000">
            <a:off x="513789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98BEFD47-5B0C-7210-903B-CE3267071C66}"/>
              </a:ext>
            </a:extLst>
          </p:cNvPr>
          <p:cNvSpPr/>
          <p:nvPr userDrawn="1"/>
        </p:nvSpPr>
        <p:spPr>
          <a:xfrm rot="5400000">
            <a:off x="530878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EE663EB1-8DA6-9BE2-FEAD-220CF1CB655B}"/>
              </a:ext>
            </a:extLst>
          </p:cNvPr>
          <p:cNvSpPr/>
          <p:nvPr userDrawn="1"/>
        </p:nvSpPr>
        <p:spPr>
          <a:xfrm rot="5400000">
            <a:off x="547966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0850A408-1960-94CE-0ABC-230990E4BE22}"/>
              </a:ext>
            </a:extLst>
          </p:cNvPr>
          <p:cNvSpPr/>
          <p:nvPr userDrawn="1"/>
        </p:nvSpPr>
        <p:spPr>
          <a:xfrm rot="5400000">
            <a:off x="565054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DC5C0570-92F5-3D2E-3685-821B919573FB}"/>
              </a:ext>
            </a:extLst>
          </p:cNvPr>
          <p:cNvSpPr/>
          <p:nvPr userDrawn="1"/>
        </p:nvSpPr>
        <p:spPr>
          <a:xfrm rot="5400000">
            <a:off x="582142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26F4BE7-5857-2A3C-5D9A-FE8C4752FC4A}"/>
              </a:ext>
            </a:extLst>
          </p:cNvPr>
          <p:cNvSpPr/>
          <p:nvPr userDrawn="1"/>
        </p:nvSpPr>
        <p:spPr>
          <a:xfrm rot="5400000">
            <a:off x="599230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74B57C46-158E-E584-A5AE-C7954BCDAEDA}"/>
              </a:ext>
            </a:extLst>
          </p:cNvPr>
          <p:cNvSpPr/>
          <p:nvPr userDrawn="1"/>
        </p:nvSpPr>
        <p:spPr>
          <a:xfrm rot="5400000">
            <a:off x="616319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B7DBBC93-0E1C-AE87-FBB5-E4F68D0E68E4}"/>
              </a:ext>
            </a:extLst>
          </p:cNvPr>
          <p:cNvSpPr/>
          <p:nvPr userDrawn="1"/>
        </p:nvSpPr>
        <p:spPr>
          <a:xfrm rot="5400000">
            <a:off x="633407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7F7D8D6E-A40A-64AB-8B08-60B300F1D285}"/>
              </a:ext>
            </a:extLst>
          </p:cNvPr>
          <p:cNvSpPr/>
          <p:nvPr userDrawn="1"/>
        </p:nvSpPr>
        <p:spPr>
          <a:xfrm rot="5400000">
            <a:off x="650495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21EA8488-D372-6813-4CE9-531AEADC20E2}"/>
              </a:ext>
            </a:extLst>
          </p:cNvPr>
          <p:cNvSpPr/>
          <p:nvPr userDrawn="1"/>
        </p:nvSpPr>
        <p:spPr>
          <a:xfrm rot="5400000">
            <a:off x="667583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8A8A8111-6172-512D-2344-6E31AB62BAC6}"/>
              </a:ext>
            </a:extLst>
          </p:cNvPr>
          <p:cNvSpPr/>
          <p:nvPr userDrawn="1"/>
        </p:nvSpPr>
        <p:spPr>
          <a:xfrm rot="5400000">
            <a:off x="684671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69A050F6-4F9D-284B-9533-5614A5D0FD7B}"/>
              </a:ext>
            </a:extLst>
          </p:cNvPr>
          <p:cNvSpPr/>
          <p:nvPr userDrawn="1"/>
        </p:nvSpPr>
        <p:spPr>
          <a:xfrm rot="5400000">
            <a:off x="701760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3FA6EED0-473B-85F9-F2C3-D697F483BC70}"/>
              </a:ext>
            </a:extLst>
          </p:cNvPr>
          <p:cNvSpPr/>
          <p:nvPr userDrawn="1"/>
        </p:nvSpPr>
        <p:spPr>
          <a:xfrm rot="5400000">
            <a:off x="718848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177589BE-FD52-D264-327F-69EA6987FEE2}"/>
              </a:ext>
            </a:extLst>
          </p:cNvPr>
          <p:cNvSpPr/>
          <p:nvPr userDrawn="1"/>
        </p:nvSpPr>
        <p:spPr>
          <a:xfrm rot="5400000">
            <a:off x="735936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0FA0A7FA-9DFF-CED9-11A1-BBD1BFAB0F7F}"/>
              </a:ext>
            </a:extLst>
          </p:cNvPr>
          <p:cNvSpPr/>
          <p:nvPr userDrawn="1"/>
        </p:nvSpPr>
        <p:spPr>
          <a:xfrm rot="5400000">
            <a:off x="753024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BDE79C66-8E91-0C62-9C65-EE65290AA86F}"/>
              </a:ext>
            </a:extLst>
          </p:cNvPr>
          <p:cNvSpPr/>
          <p:nvPr userDrawn="1"/>
        </p:nvSpPr>
        <p:spPr>
          <a:xfrm rot="5400000">
            <a:off x="770112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33C72077-B720-6ECB-E10B-BB58FF29B20B}"/>
              </a:ext>
            </a:extLst>
          </p:cNvPr>
          <p:cNvSpPr/>
          <p:nvPr userDrawn="1"/>
        </p:nvSpPr>
        <p:spPr>
          <a:xfrm rot="5400000">
            <a:off x="787201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CA9F6840-0FFB-D3D3-35CD-3A6098BE86DB}"/>
              </a:ext>
            </a:extLst>
          </p:cNvPr>
          <p:cNvSpPr/>
          <p:nvPr userDrawn="1"/>
        </p:nvSpPr>
        <p:spPr>
          <a:xfrm rot="5400000">
            <a:off x="804289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4E4C3D5F-2E08-6861-BEAB-453E1A52E96D}"/>
              </a:ext>
            </a:extLst>
          </p:cNvPr>
          <p:cNvSpPr/>
          <p:nvPr userDrawn="1"/>
        </p:nvSpPr>
        <p:spPr>
          <a:xfrm rot="5400000">
            <a:off x="821377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DF39AB93-D702-8E6F-E7DC-17E24CFB90A6}"/>
              </a:ext>
            </a:extLst>
          </p:cNvPr>
          <p:cNvSpPr/>
          <p:nvPr userDrawn="1"/>
        </p:nvSpPr>
        <p:spPr>
          <a:xfrm rot="5400000">
            <a:off x="838465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1ECB95F5-92F9-EFDB-9D38-649D720A0583}"/>
              </a:ext>
            </a:extLst>
          </p:cNvPr>
          <p:cNvSpPr/>
          <p:nvPr userDrawn="1"/>
        </p:nvSpPr>
        <p:spPr>
          <a:xfrm rot="5400000">
            <a:off x="85555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C93450E3-D0FF-802F-6254-55DB806B35E6}"/>
              </a:ext>
            </a:extLst>
          </p:cNvPr>
          <p:cNvSpPr/>
          <p:nvPr userDrawn="1"/>
        </p:nvSpPr>
        <p:spPr>
          <a:xfrm rot="5400000">
            <a:off x="87264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83F98A64-0AD6-C5CC-9CEF-E9C6B97F8A68}"/>
              </a:ext>
            </a:extLst>
          </p:cNvPr>
          <p:cNvSpPr/>
          <p:nvPr userDrawn="1"/>
        </p:nvSpPr>
        <p:spPr>
          <a:xfrm rot="5400000">
            <a:off x="88973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7706F25D-276D-8DF1-2A44-E5CC6F0E2412}"/>
              </a:ext>
            </a:extLst>
          </p:cNvPr>
          <p:cNvSpPr/>
          <p:nvPr userDrawn="1"/>
        </p:nvSpPr>
        <p:spPr>
          <a:xfrm rot="5400000">
            <a:off x="90681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7D77FC7A-3CF9-3892-1812-843AE2F948EA}"/>
              </a:ext>
            </a:extLst>
          </p:cNvPr>
          <p:cNvSpPr/>
          <p:nvPr userDrawn="1"/>
        </p:nvSpPr>
        <p:spPr>
          <a:xfrm rot="5400000">
            <a:off x="92390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2462C617-6BA5-4C69-167B-DA36A56E830F}"/>
              </a:ext>
            </a:extLst>
          </p:cNvPr>
          <p:cNvSpPr/>
          <p:nvPr userDrawn="1"/>
        </p:nvSpPr>
        <p:spPr>
          <a:xfrm rot="5400000">
            <a:off x="94099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F9993117-23DD-43A1-36CB-971E63AF77F9}"/>
              </a:ext>
            </a:extLst>
          </p:cNvPr>
          <p:cNvSpPr/>
          <p:nvPr userDrawn="1"/>
        </p:nvSpPr>
        <p:spPr>
          <a:xfrm rot="5400000">
            <a:off x="95808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88CB82E1-4BBF-0B50-BA44-234007C7B33A}"/>
              </a:ext>
            </a:extLst>
          </p:cNvPr>
          <p:cNvSpPr/>
          <p:nvPr userDrawn="1"/>
        </p:nvSpPr>
        <p:spPr>
          <a:xfrm rot="5400000">
            <a:off x="97517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126F7C35-5CCD-1E52-E519-1650FE437201}"/>
              </a:ext>
            </a:extLst>
          </p:cNvPr>
          <p:cNvSpPr/>
          <p:nvPr userDrawn="1"/>
        </p:nvSpPr>
        <p:spPr>
          <a:xfrm rot="5400000">
            <a:off x="99225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BAC1D82C-9B73-3F6A-ECB1-74E34BA25B05}"/>
              </a:ext>
            </a:extLst>
          </p:cNvPr>
          <p:cNvSpPr/>
          <p:nvPr userDrawn="1"/>
        </p:nvSpPr>
        <p:spPr>
          <a:xfrm rot="5400000">
            <a:off x="100934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16447E0A-2AE9-E0E4-3340-85D3A880C275}"/>
              </a:ext>
            </a:extLst>
          </p:cNvPr>
          <p:cNvSpPr/>
          <p:nvPr userDrawn="1"/>
        </p:nvSpPr>
        <p:spPr>
          <a:xfrm rot="5400000">
            <a:off x="102643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EE4965D5-1DCA-2F13-8780-8A85EFD716F9}"/>
              </a:ext>
            </a:extLst>
          </p:cNvPr>
          <p:cNvSpPr/>
          <p:nvPr userDrawn="1"/>
        </p:nvSpPr>
        <p:spPr>
          <a:xfrm rot="5400000">
            <a:off x="104352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3AA3D955-C04B-9C27-DA8E-79B2BAC90637}"/>
              </a:ext>
            </a:extLst>
          </p:cNvPr>
          <p:cNvSpPr/>
          <p:nvPr userDrawn="1"/>
        </p:nvSpPr>
        <p:spPr>
          <a:xfrm rot="5400000">
            <a:off x="106061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513EBB46-4339-7CCD-E087-1A8D4420D5FD}"/>
              </a:ext>
            </a:extLst>
          </p:cNvPr>
          <p:cNvSpPr/>
          <p:nvPr userDrawn="1"/>
        </p:nvSpPr>
        <p:spPr>
          <a:xfrm rot="5400000">
            <a:off x="107770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B3E4D42F-E7B0-FCCF-DEDF-4DA32D3B6170}"/>
              </a:ext>
            </a:extLst>
          </p:cNvPr>
          <p:cNvSpPr/>
          <p:nvPr userDrawn="1"/>
        </p:nvSpPr>
        <p:spPr>
          <a:xfrm rot="5400000">
            <a:off x="109478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21139986-CBEC-D697-747D-F9E481397E15}"/>
              </a:ext>
            </a:extLst>
          </p:cNvPr>
          <p:cNvSpPr/>
          <p:nvPr userDrawn="1"/>
        </p:nvSpPr>
        <p:spPr>
          <a:xfrm rot="5400000">
            <a:off x="-330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DD9BDF56-B82A-7B0F-246B-6255532E0F0C}"/>
              </a:ext>
            </a:extLst>
          </p:cNvPr>
          <p:cNvSpPr/>
          <p:nvPr userDrawn="1"/>
        </p:nvSpPr>
        <p:spPr>
          <a:xfrm rot="5400000">
            <a:off x="-1594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AAEC4B2-D320-7ACD-3229-990D44B24F74}"/>
              </a:ext>
            </a:extLst>
          </p:cNvPr>
          <p:cNvSpPr/>
          <p:nvPr userDrawn="1"/>
        </p:nvSpPr>
        <p:spPr>
          <a:xfrm rot="5400000">
            <a:off x="114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E4C9E4BF-40C7-C81F-C4E8-80ED2FADF7AD}"/>
              </a:ext>
            </a:extLst>
          </p:cNvPr>
          <p:cNvSpPr/>
          <p:nvPr userDrawn="1"/>
        </p:nvSpPr>
        <p:spPr>
          <a:xfrm rot="5400000">
            <a:off x="1823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202D25CE-1EDF-7E24-9611-5C6131F313B6}"/>
              </a:ext>
            </a:extLst>
          </p:cNvPr>
          <p:cNvSpPr/>
          <p:nvPr userDrawn="1"/>
        </p:nvSpPr>
        <p:spPr>
          <a:xfrm rot="5400000">
            <a:off x="3532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20C6AFAA-8067-D1AB-5EED-292B8773D48F}"/>
              </a:ext>
            </a:extLst>
          </p:cNvPr>
          <p:cNvSpPr/>
          <p:nvPr userDrawn="1"/>
        </p:nvSpPr>
        <p:spPr>
          <a:xfrm rot="5400000">
            <a:off x="5240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79614579-6747-39E9-7AFE-89D88221C665}"/>
              </a:ext>
            </a:extLst>
          </p:cNvPr>
          <p:cNvSpPr/>
          <p:nvPr userDrawn="1"/>
        </p:nvSpPr>
        <p:spPr>
          <a:xfrm rot="5400000">
            <a:off x="6949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A84BAB8-D163-B2C1-F745-2FBC2B156C4C}"/>
              </a:ext>
            </a:extLst>
          </p:cNvPr>
          <p:cNvSpPr/>
          <p:nvPr userDrawn="1"/>
        </p:nvSpPr>
        <p:spPr>
          <a:xfrm rot="5400000">
            <a:off x="8658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2438EF3C-4802-D245-E69A-D4A2E6DC7275}"/>
              </a:ext>
            </a:extLst>
          </p:cNvPr>
          <p:cNvSpPr/>
          <p:nvPr userDrawn="1"/>
        </p:nvSpPr>
        <p:spPr>
          <a:xfrm rot="5400000">
            <a:off x="10367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A15C8A29-BEA6-ED14-39DA-077A56AEC69B}"/>
              </a:ext>
            </a:extLst>
          </p:cNvPr>
          <p:cNvSpPr/>
          <p:nvPr userDrawn="1"/>
        </p:nvSpPr>
        <p:spPr>
          <a:xfrm rot="5400000">
            <a:off x="12076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554D469-E886-B748-AA29-8B2CC8DF36A1}"/>
              </a:ext>
            </a:extLst>
          </p:cNvPr>
          <p:cNvSpPr/>
          <p:nvPr userDrawn="1"/>
        </p:nvSpPr>
        <p:spPr>
          <a:xfrm rot="5400000">
            <a:off x="13784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183D109E-5C51-4CE1-C592-BA3051F6C1D5}"/>
              </a:ext>
            </a:extLst>
          </p:cNvPr>
          <p:cNvSpPr/>
          <p:nvPr userDrawn="1"/>
        </p:nvSpPr>
        <p:spPr>
          <a:xfrm rot="5400000">
            <a:off x="15493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A41506DF-86C4-28BF-4434-4EAA34A53BCF}"/>
              </a:ext>
            </a:extLst>
          </p:cNvPr>
          <p:cNvSpPr/>
          <p:nvPr userDrawn="1"/>
        </p:nvSpPr>
        <p:spPr>
          <a:xfrm rot="5400000">
            <a:off x="17202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FE534D82-0420-4C80-B77B-E0FB3BC61AC3}"/>
              </a:ext>
            </a:extLst>
          </p:cNvPr>
          <p:cNvSpPr/>
          <p:nvPr userDrawn="1"/>
        </p:nvSpPr>
        <p:spPr>
          <a:xfrm rot="5400000">
            <a:off x="112896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6B3FE7A2-EE86-1A16-E3B2-0AB655C7D809}"/>
              </a:ext>
            </a:extLst>
          </p:cNvPr>
          <p:cNvSpPr/>
          <p:nvPr userDrawn="1"/>
        </p:nvSpPr>
        <p:spPr>
          <a:xfrm rot="5400000">
            <a:off x="111187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45EAB22F-5827-47B6-FC4A-2560A92C6188}"/>
              </a:ext>
            </a:extLst>
          </p:cNvPr>
          <p:cNvSpPr/>
          <p:nvPr userDrawn="1"/>
        </p:nvSpPr>
        <p:spPr>
          <a:xfrm rot="5400000">
            <a:off x="114605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F1AB1DEE-81C3-0389-D896-81568478BAD8}"/>
              </a:ext>
            </a:extLst>
          </p:cNvPr>
          <p:cNvSpPr/>
          <p:nvPr userDrawn="1"/>
        </p:nvSpPr>
        <p:spPr>
          <a:xfrm rot="5400000">
            <a:off x="116314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E6034F6D-B618-417B-035E-F3886F5B5C59}"/>
              </a:ext>
            </a:extLst>
          </p:cNvPr>
          <p:cNvSpPr/>
          <p:nvPr userDrawn="1"/>
        </p:nvSpPr>
        <p:spPr>
          <a:xfrm rot="5400000">
            <a:off x="11802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C1A66-4901-F6A1-C96E-968DE02B9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X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0"/>
            <a:ext cx="12192000" cy="1728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4CF208-5DD9-1768-98D3-782EB405B1E1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588000" y="0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10937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05723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00510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95296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90082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84868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79655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74441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692275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64013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588000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16151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21365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26578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317927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42220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37006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CBB7490-E8E9-BB03-4FCE-283C76CF7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52948-7E14-6C27-9B21-3B551CC461DB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588000" y="0"/>
            <a:chExt cx="920602" cy="112014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DB7DE655-C595-0D6D-68F7-2049568E9AE5}"/>
                </a:ext>
              </a:extLst>
            </p:cNvPr>
            <p:cNvSpPr/>
            <p:nvPr/>
          </p:nvSpPr>
          <p:spPr>
            <a:xfrm rot="10800000">
              <a:off x="110937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4317140-1B79-D4A2-7C61-0FF31E5FF665}"/>
                </a:ext>
              </a:extLst>
            </p:cNvPr>
            <p:cNvSpPr/>
            <p:nvPr/>
          </p:nvSpPr>
          <p:spPr>
            <a:xfrm rot="10800000">
              <a:off x="105723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E06C9F4-6EC3-F168-DFF3-14A09D872EDB}"/>
                </a:ext>
              </a:extLst>
            </p:cNvPr>
            <p:cNvSpPr/>
            <p:nvPr/>
          </p:nvSpPr>
          <p:spPr>
            <a:xfrm rot="10800000">
              <a:off x="100510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71EA3901-6F6D-C3C6-533B-DB7C4DE50A73}"/>
                </a:ext>
              </a:extLst>
            </p:cNvPr>
            <p:cNvSpPr/>
            <p:nvPr/>
          </p:nvSpPr>
          <p:spPr>
            <a:xfrm rot="10800000">
              <a:off x="95296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46311868-C295-A861-8403-07EC7BB8A165}"/>
                </a:ext>
              </a:extLst>
            </p:cNvPr>
            <p:cNvSpPr/>
            <p:nvPr/>
          </p:nvSpPr>
          <p:spPr>
            <a:xfrm rot="10800000">
              <a:off x="90082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7D37D2C8-798A-1B20-7F4B-948F4AD8CE70}"/>
                </a:ext>
              </a:extLst>
            </p:cNvPr>
            <p:cNvSpPr/>
            <p:nvPr/>
          </p:nvSpPr>
          <p:spPr>
            <a:xfrm rot="10800000">
              <a:off x="84868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6CBC892F-CC70-8356-F0A5-BC44F93049F2}"/>
                </a:ext>
              </a:extLst>
            </p:cNvPr>
            <p:cNvSpPr/>
            <p:nvPr/>
          </p:nvSpPr>
          <p:spPr>
            <a:xfrm rot="10800000">
              <a:off x="79655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C7984DA-1B43-EE60-BFC9-8C487AE578B7}"/>
                </a:ext>
              </a:extLst>
            </p:cNvPr>
            <p:cNvSpPr/>
            <p:nvPr/>
          </p:nvSpPr>
          <p:spPr>
            <a:xfrm rot="10800000">
              <a:off x="74441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6D5541A8-17E7-DB7F-6EA2-4A0F3296DB07}"/>
                </a:ext>
              </a:extLst>
            </p:cNvPr>
            <p:cNvSpPr/>
            <p:nvPr/>
          </p:nvSpPr>
          <p:spPr>
            <a:xfrm rot="10800000">
              <a:off x="692275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69988DF-1691-372A-0984-DCC4C88640DB}"/>
                </a:ext>
              </a:extLst>
            </p:cNvPr>
            <p:cNvSpPr/>
            <p:nvPr/>
          </p:nvSpPr>
          <p:spPr>
            <a:xfrm rot="10800000">
              <a:off x="64013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BB4B98F2-EC9F-1773-A4A7-FEDDD21463AB}"/>
                </a:ext>
              </a:extLst>
            </p:cNvPr>
            <p:cNvSpPr/>
            <p:nvPr/>
          </p:nvSpPr>
          <p:spPr>
            <a:xfrm rot="10800000">
              <a:off x="588000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93363B54-E9C7-0522-1206-33C419FDA367}"/>
                </a:ext>
              </a:extLst>
            </p:cNvPr>
            <p:cNvSpPr/>
            <p:nvPr/>
          </p:nvSpPr>
          <p:spPr>
            <a:xfrm>
              <a:off x="116151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63E39A9D-8436-0879-83DC-B21C7C1CE96A}"/>
                </a:ext>
              </a:extLst>
            </p:cNvPr>
            <p:cNvSpPr/>
            <p:nvPr/>
          </p:nvSpPr>
          <p:spPr>
            <a:xfrm>
              <a:off x="121365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AD2C89AA-1D38-D998-BBB4-EEAB36170528}"/>
                </a:ext>
              </a:extLst>
            </p:cNvPr>
            <p:cNvSpPr/>
            <p:nvPr/>
          </p:nvSpPr>
          <p:spPr>
            <a:xfrm>
              <a:off x="126578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55AE145C-1CAC-C88F-C247-85C359B0ADF6}"/>
                </a:ext>
              </a:extLst>
            </p:cNvPr>
            <p:cNvSpPr/>
            <p:nvPr/>
          </p:nvSpPr>
          <p:spPr>
            <a:xfrm>
              <a:off x="1317927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3C844D92-1E63-18B7-5D13-5488423C4EED}"/>
                </a:ext>
              </a:extLst>
            </p:cNvPr>
            <p:cNvSpPr/>
            <p:nvPr/>
          </p:nvSpPr>
          <p:spPr>
            <a:xfrm>
              <a:off x="142220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0D3DDB1C-CC12-6421-B148-50FFF7A8EC27}"/>
                </a:ext>
              </a:extLst>
            </p:cNvPr>
            <p:cNvSpPr/>
            <p:nvPr/>
          </p:nvSpPr>
          <p:spPr>
            <a:xfrm>
              <a:off x="137006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8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4681"/>
            <a:ext cx="12192000" cy="6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4681"/>
            <a:ext cx="12192000" cy="6130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AE192E-D9A1-8CD6-10C2-DCA8D8F484D8}"/>
              </a:ext>
            </a:extLst>
          </p:cNvPr>
          <p:cNvSpPr/>
          <p:nvPr userDrawn="1"/>
        </p:nvSpPr>
        <p:spPr>
          <a:xfrm>
            <a:off x="0" y="2924175"/>
            <a:ext cx="12192000" cy="1107158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9700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27672"/>
            <a:ext cx="3853950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Chapter title</a:t>
            </a:r>
            <a:br>
              <a:rPr lang="en-GB" noProof="0" dirty="0"/>
            </a:br>
            <a:r>
              <a:rPr lang="en-GB" noProof="0" dirty="0"/>
              <a:t>One, two or three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2" cy="6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s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92611-765F-4938-04C4-9A93579A0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3861"/>
            <a:ext cx="12192000" cy="5896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8F3710-4348-B002-9801-54B01B911A81}"/>
              </a:ext>
            </a:extLst>
          </p:cNvPr>
          <p:cNvSpPr/>
          <p:nvPr userDrawn="1"/>
        </p:nvSpPr>
        <p:spPr>
          <a:xfrm flipH="1">
            <a:off x="0" y="3429000"/>
            <a:ext cx="12192000" cy="2673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4982BA7-1E94-F9E9-E520-BAED4F531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927" y="-270243"/>
            <a:ext cx="7618713" cy="6372244"/>
          </a:xfrm>
          <a:prstGeom prst="rect">
            <a:avLst/>
          </a:prstGeom>
        </p:spPr>
      </p:pic>
      <p:sp>
        <p:nvSpPr>
          <p:cNvPr id="26" name="Rectangle: Rounded Corners 25">
            <a:hlinkClick r:id="rId4"/>
            <a:extLst>
              <a:ext uri="{FF2B5EF4-FFF2-40B4-BE49-F238E27FC236}">
                <a16:creationId xmlns:a16="http://schemas.microsoft.com/office/drawing/2014/main" id="{A0A56E25-BACC-941A-07FF-B2924EEE0A4B}"/>
              </a:ext>
            </a:extLst>
          </p:cNvPr>
          <p:cNvSpPr/>
          <p:nvPr userDrawn="1"/>
        </p:nvSpPr>
        <p:spPr>
          <a:xfrm>
            <a:off x="588000" y="3141000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www.thalesgroup.com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F73478-4B42-86E1-C5C1-D1452156DBA8}"/>
              </a:ext>
            </a:extLst>
          </p:cNvPr>
          <p:cNvGrpSpPr/>
          <p:nvPr userDrawn="1"/>
        </p:nvGrpSpPr>
        <p:grpSpPr>
          <a:xfrm>
            <a:off x="671550" y="4428000"/>
            <a:ext cx="675000" cy="675000"/>
            <a:chOff x="671550" y="4428000"/>
            <a:chExt cx="675000" cy="67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9F3573-2E23-6B37-3C1D-06E6E2FB5440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36">
              <a:extLst>
                <a:ext uri="{FF2B5EF4-FFF2-40B4-BE49-F238E27FC236}">
                  <a16:creationId xmlns:a16="http://schemas.microsoft.com/office/drawing/2014/main" id="{F2D16415-197B-E091-7A95-D7B79C5C9FFE}"/>
                </a:ext>
              </a:extLst>
            </p:cNvPr>
            <p:cNvGrpSpPr/>
            <p:nvPr/>
          </p:nvGrpSpPr>
          <p:grpSpPr>
            <a:xfrm>
              <a:off x="880295" y="4633340"/>
              <a:ext cx="257511" cy="257042"/>
              <a:chOff x="692960" y="4421656"/>
              <a:chExt cx="679218" cy="677982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11B14F-1F29-C671-7DFE-638D31ADC8DA}"/>
                  </a:ext>
                </a:extLst>
              </p:cNvPr>
              <p:cNvSpPr/>
              <p:nvPr/>
            </p:nvSpPr>
            <p:spPr>
              <a:xfrm>
                <a:off x="692960" y="4421656"/>
                <a:ext cx="163232" cy="677982"/>
              </a:xfrm>
              <a:custGeom>
                <a:avLst/>
                <a:gdLst>
                  <a:gd name="connsiteX0" fmla="*/ 11172 w 163232"/>
                  <a:gd name="connsiteY0" fmla="*/ 225119 h 677982"/>
                  <a:gd name="connsiteX1" fmla="*/ 152061 w 163232"/>
                  <a:gd name="connsiteY1" fmla="*/ 225119 h 677982"/>
                  <a:gd name="connsiteX2" fmla="*/ 152061 w 163232"/>
                  <a:gd name="connsiteY2" fmla="*/ 677983 h 677982"/>
                  <a:gd name="connsiteX3" fmla="*/ 11172 w 163232"/>
                  <a:gd name="connsiteY3" fmla="*/ 677983 h 677982"/>
                  <a:gd name="connsiteX4" fmla="*/ 11172 w 163232"/>
                  <a:gd name="connsiteY4" fmla="*/ 225119 h 677982"/>
                  <a:gd name="connsiteX5" fmla="*/ 81655 w 163232"/>
                  <a:gd name="connsiteY5" fmla="*/ 0 h 677982"/>
                  <a:gd name="connsiteX6" fmla="*/ 163232 w 163232"/>
                  <a:gd name="connsiteY6" fmla="*/ 81617 h 677982"/>
                  <a:gd name="connsiteX7" fmla="*/ 81655 w 163232"/>
                  <a:gd name="connsiteY7" fmla="*/ 163246 h 677982"/>
                  <a:gd name="connsiteX8" fmla="*/ 0 w 163232"/>
                  <a:gd name="connsiteY8" fmla="*/ 81617 h 677982"/>
                  <a:gd name="connsiteX9" fmla="*/ 81655 w 163232"/>
                  <a:gd name="connsiteY9" fmla="*/ 0 h 6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232" h="677982">
                    <a:moveTo>
                      <a:pt x="11172" y="225119"/>
                    </a:moveTo>
                    <a:lnTo>
                      <a:pt x="152061" y="225119"/>
                    </a:lnTo>
                    <a:lnTo>
                      <a:pt x="152061" y="677983"/>
                    </a:lnTo>
                    <a:lnTo>
                      <a:pt x="11172" y="677983"/>
                    </a:lnTo>
                    <a:lnTo>
                      <a:pt x="11172" y="225119"/>
                    </a:lnTo>
                    <a:close/>
                    <a:moveTo>
                      <a:pt x="81655" y="0"/>
                    </a:moveTo>
                    <a:cubicBezTo>
                      <a:pt x="126679" y="0"/>
                      <a:pt x="163232" y="36567"/>
                      <a:pt x="163232" y="81617"/>
                    </a:cubicBezTo>
                    <a:cubicBezTo>
                      <a:pt x="163232" y="126679"/>
                      <a:pt x="126679" y="163246"/>
                      <a:pt x="81655" y="163246"/>
                    </a:cubicBezTo>
                    <a:cubicBezTo>
                      <a:pt x="36451" y="163246"/>
                      <a:pt x="0" y="126680"/>
                      <a:pt x="0" y="81617"/>
                    </a:cubicBezTo>
                    <a:cubicBezTo>
                      <a:pt x="0" y="36567"/>
                      <a:pt x="36451" y="0"/>
                      <a:pt x="81655" y="0"/>
                    </a:cubicBezTo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D2A163E-3DEA-4B3A-6030-FF3145A634F5}"/>
                  </a:ext>
                </a:extLst>
              </p:cNvPr>
              <p:cNvSpPr/>
              <p:nvPr/>
            </p:nvSpPr>
            <p:spPr>
              <a:xfrm>
                <a:off x="933318" y="4635537"/>
                <a:ext cx="438860" cy="464101"/>
              </a:xfrm>
              <a:custGeom>
                <a:avLst/>
                <a:gdLst>
                  <a:gd name="connsiteX0" fmla="*/ 0 w 438860"/>
                  <a:gd name="connsiteY0" fmla="*/ 11237 h 464101"/>
                  <a:gd name="connsiteX1" fmla="*/ 134918 w 438860"/>
                  <a:gd name="connsiteY1" fmla="*/ 11237 h 464101"/>
                  <a:gd name="connsiteX2" fmla="*/ 134918 w 438860"/>
                  <a:gd name="connsiteY2" fmla="*/ 73148 h 464101"/>
                  <a:gd name="connsiteX3" fmla="*/ 136847 w 438860"/>
                  <a:gd name="connsiteY3" fmla="*/ 73148 h 464101"/>
                  <a:gd name="connsiteX4" fmla="*/ 270015 w 438860"/>
                  <a:gd name="connsiteY4" fmla="*/ 0 h 464101"/>
                  <a:gd name="connsiteX5" fmla="*/ 438861 w 438860"/>
                  <a:gd name="connsiteY5" fmla="*/ 215736 h 464101"/>
                  <a:gd name="connsiteX6" fmla="*/ 438861 w 438860"/>
                  <a:gd name="connsiteY6" fmla="*/ 464101 h 464101"/>
                  <a:gd name="connsiteX7" fmla="*/ 298125 w 438860"/>
                  <a:gd name="connsiteY7" fmla="*/ 464101 h 464101"/>
                  <a:gd name="connsiteX8" fmla="*/ 298125 w 438860"/>
                  <a:gd name="connsiteY8" fmla="*/ 243873 h 464101"/>
                  <a:gd name="connsiteX9" fmla="*/ 224991 w 438860"/>
                  <a:gd name="connsiteY9" fmla="*/ 123796 h 464101"/>
                  <a:gd name="connsiteX10" fmla="*/ 140580 w 438860"/>
                  <a:gd name="connsiteY10" fmla="*/ 240114 h 464101"/>
                  <a:gd name="connsiteX11" fmla="*/ 140580 w 438860"/>
                  <a:gd name="connsiteY11" fmla="*/ 464101 h 464101"/>
                  <a:gd name="connsiteX12" fmla="*/ 0 w 438860"/>
                  <a:gd name="connsiteY12" fmla="*/ 464101 h 464101"/>
                  <a:gd name="connsiteX13" fmla="*/ 0 w 438860"/>
                  <a:gd name="connsiteY13" fmla="*/ 11237 h 4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60" h="464101">
                    <a:moveTo>
                      <a:pt x="0" y="11237"/>
                    </a:moveTo>
                    <a:lnTo>
                      <a:pt x="134918" y="11237"/>
                    </a:lnTo>
                    <a:lnTo>
                      <a:pt x="134918" y="73148"/>
                    </a:lnTo>
                    <a:lnTo>
                      <a:pt x="136847" y="73148"/>
                    </a:lnTo>
                    <a:cubicBezTo>
                      <a:pt x="155613" y="37545"/>
                      <a:pt x="201538" y="0"/>
                      <a:pt x="270015" y="0"/>
                    </a:cubicBezTo>
                    <a:cubicBezTo>
                      <a:pt x="412524" y="0"/>
                      <a:pt x="438861" y="93769"/>
                      <a:pt x="438861" y="215736"/>
                    </a:cubicBezTo>
                    <a:lnTo>
                      <a:pt x="438861" y="464101"/>
                    </a:lnTo>
                    <a:lnTo>
                      <a:pt x="298125" y="464101"/>
                    </a:lnTo>
                    <a:lnTo>
                      <a:pt x="298125" y="243873"/>
                    </a:lnTo>
                    <a:cubicBezTo>
                      <a:pt x="298125" y="191358"/>
                      <a:pt x="297224" y="123796"/>
                      <a:pt x="224991" y="123796"/>
                    </a:cubicBezTo>
                    <a:cubicBezTo>
                      <a:pt x="151754" y="123796"/>
                      <a:pt x="140580" y="181035"/>
                      <a:pt x="140580" y="240114"/>
                    </a:cubicBezTo>
                    <a:lnTo>
                      <a:pt x="140580" y="464101"/>
                    </a:lnTo>
                    <a:lnTo>
                      <a:pt x="0" y="464101"/>
                    </a:lnTo>
                    <a:lnTo>
                      <a:pt x="0" y="11237"/>
                    </a:lnTo>
                    <a:close/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Oval 30">
              <a:hlinkClick r:id="rId5"/>
              <a:extLst>
                <a:ext uri="{FF2B5EF4-FFF2-40B4-BE49-F238E27FC236}">
                  <a16:creationId xmlns:a16="http://schemas.microsoft.com/office/drawing/2014/main" id="{EAB8E4C6-7BE3-51ED-ABFC-964F6AE3729B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508168-1FBD-BCA0-1DED-C778795906F2}"/>
              </a:ext>
            </a:extLst>
          </p:cNvPr>
          <p:cNvGrpSpPr/>
          <p:nvPr userDrawn="1"/>
        </p:nvGrpSpPr>
        <p:grpSpPr>
          <a:xfrm>
            <a:off x="1542850" y="4428000"/>
            <a:ext cx="675000" cy="675000"/>
            <a:chOff x="1542850" y="4428000"/>
            <a:chExt cx="675000" cy="675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085314-3E35-DF8C-8E5B-1C7C3F36FB79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Graphic 84">
              <a:extLst>
                <a:ext uri="{FF2B5EF4-FFF2-40B4-BE49-F238E27FC236}">
                  <a16:creationId xmlns:a16="http://schemas.microsoft.com/office/drawing/2014/main" id="{4871053C-AB8F-A852-D3EF-93A5716708BA}"/>
                </a:ext>
              </a:extLst>
            </p:cNvPr>
            <p:cNvSpPr/>
            <p:nvPr/>
          </p:nvSpPr>
          <p:spPr>
            <a:xfrm>
              <a:off x="1781995" y="4581085"/>
              <a:ext cx="196710" cy="368831"/>
            </a:xfrm>
            <a:custGeom>
              <a:avLst/>
              <a:gdLst>
                <a:gd name="connsiteX0" fmla="*/ 85005 w 304800"/>
                <a:gd name="connsiteY0" fmla="*/ 571500 h 571500"/>
                <a:gd name="connsiteX1" fmla="*/ 85005 w 304800"/>
                <a:gd name="connsiteY1" fmla="*/ 323850 h 571500"/>
                <a:gd name="connsiteX2" fmla="*/ 0 w 304800"/>
                <a:gd name="connsiteY2" fmla="*/ 323850 h 571500"/>
                <a:gd name="connsiteX3" fmla="*/ 0 w 304800"/>
                <a:gd name="connsiteY3" fmla="*/ 209550 h 571500"/>
                <a:gd name="connsiteX4" fmla="*/ 85005 w 304800"/>
                <a:gd name="connsiteY4" fmla="*/ 209550 h 571500"/>
                <a:gd name="connsiteX5" fmla="*/ 85005 w 304800"/>
                <a:gd name="connsiteY5" fmla="*/ 129730 h 571500"/>
                <a:gd name="connsiteX6" fmla="*/ 217613 w 304800"/>
                <a:gd name="connsiteY6" fmla="*/ 0 h 571500"/>
                <a:gd name="connsiteX7" fmla="*/ 296005 w 304800"/>
                <a:gd name="connsiteY7" fmla="*/ 4003 h 571500"/>
                <a:gd name="connsiteX8" fmla="*/ 296005 w 304800"/>
                <a:gd name="connsiteY8" fmla="*/ 94869 h 571500"/>
                <a:gd name="connsiteX9" fmla="*/ 242210 w 304800"/>
                <a:gd name="connsiteY9" fmla="*/ 94893 h 571500"/>
                <a:gd name="connsiteX10" fmla="*/ 190500 w 304800"/>
                <a:gd name="connsiteY10" fmla="*/ 144353 h 571500"/>
                <a:gd name="connsiteX11" fmla="*/ 190500 w 304800"/>
                <a:gd name="connsiteY11" fmla="*/ 209550 h 571500"/>
                <a:gd name="connsiteX12" fmla="*/ 304800 w 304800"/>
                <a:gd name="connsiteY12" fmla="*/ 209550 h 571500"/>
                <a:gd name="connsiteX13" fmla="*/ 266700 w 304800"/>
                <a:gd name="connsiteY13" fmla="*/ 323850 h 571500"/>
                <a:gd name="connsiteX14" fmla="*/ 190500 w 304800"/>
                <a:gd name="connsiteY14" fmla="*/ 323850 h 571500"/>
                <a:gd name="connsiteX15" fmla="*/ 190500 w 304800"/>
                <a:gd name="connsiteY15" fmla="*/ 571500 h 571500"/>
                <a:gd name="connsiteX16" fmla="*/ 85005 w 304800"/>
                <a:gd name="connsiteY1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571500">
                  <a:moveTo>
                    <a:pt x="85005" y="571500"/>
                  </a:moveTo>
                  <a:lnTo>
                    <a:pt x="85005" y="323850"/>
                  </a:lnTo>
                  <a:lnTo>
                    <a:pt x="0" y="323850"/>
                  </a:lnTo>
                  <a:lnTo>
                    <a:pt x="0" y="209550"/>
                  </a:lnTo>
                  <a:lnTo>
                    <a:pt x="85005" y="209550"/>
                  </a:lnTo>
                  <a:lnTo>
                    <a:pt x="85005" y="129730"/>
                  </a:lnTo>
                  <a:cubicBezTo>
                    <a:pt x="85005" y="42782"/>
                    <a:pt x="140049" y="0"/>
                    <a:pt x="217613" y="0"/>
                  </a:cubicBezTo>
                  <a:cubicBezTo>
                    <a:pt x="254767" y="0"/>
                    <a:pt x="286699" y="2766"/>
                    <a:pt x="296005" y="4003"/>
                  </a:cubicBezTo>
                  <a:lnTo>
                    <a:pt x="296005" y="94869"/>
                  </a:lnTo>
                  <a:lnTo>
                    <a:pt x="242210" y="94893"/>
                  </a:lnTo>
                  <a:cubicBezTo>
                    <a:pt x="200026" y="94893"/>
                    <a:pt x="190500" y="114938"/>
                    <a:pt x="190500" y="144353"/>
                  </a:cubicBezTo>
                  <a:lnTo>
                    <a:pt x="190500" y="209550"/>
                  </a:lnTo>
                  <a:lnTo>
                    <a:pt x="304800" y="209550"/>
                  </a:lnTo>
                  <a:lnTo>
                    <a:pt x="266700" y="323850"/>
                  </a:lnTo>
                  <a:lnTo>
                    <a:pt x="190500" y="323850"/>
                  </a:lnTo>
                  <a:lnTo>
                    <a:pt x="190500" y="571500"/>
                  </a:lnTo>
                  <a:lnTo>
                    <a:pt x="85005" y="571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36">
              <a:hlinkClick r:id="rId6"/>
              <a:extLst>
                <a:ext uri="{FF2B5EF4-FFF2-40B4-BE49-F238E27FC236}">
                  <a16:creationId xmlns:a16="http://schemas.microsoft.com/office/drawing/2014/main" id="{59DE552B-DD41-E6A5-FE2C-1B4E1B2BE8CB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33FE2-6392-1D3C-2888-C5717CAEDDC1}"/>
              </a:ext>
            </a:extLst>
          </p:cNvPr>
          <p:cNvGrpSpPr/>
          <p:nvPr userDrawn="1"/>
        </p:nvGrpSpPr>
        <p:grpSpPr>
          <a:xfrm>
            <a:off x="2414150" y="4428000"/>
            <a:ext cx="675000" cy="675000"/>
            <a:chOff x="2414150" y="4428000"/>
            <a:chExt cx="675000" cy="675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49DE65-19B7-81BD-D406-55281469FA3E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Graphic 47">
              <a:extLst>
                <a:ext uri="{FF2B5EF4-FFF2-40B4-BE49-F238E27FC236}">
                  <a16:creationId xmlns:a16="http://schemas.microsoft.com/office/drawing/2014/main" id="{21B156D2-05CA-B0B9-980F-74AE7F6A0F05}"/>
                </a:ext>
              </a:extLst>
            </p:cNvPr>
            <p:cNvSpPr/>
            <p:nvPr/>
          </p:nvSpPr>
          <p:spPr>
            <a:xfrm>
              <a:off x="2595051" y="4638236"/>
              <a:ext cx="313197" cy="254529"/>
            </a:xfrm>
            <a:custGeom>
              <a:avLst/>
              <a:gdLst>
                <a:gd name="connsiteX0" fmla="*/ 948974 w 948974"/>
                <a:gd name="connsiteY0" fmla="*/ 91294 h 771212"/>
                <a:gd name="connsiteX1" fmla="*/ 837152 w 948974"/>
                <a:gd name="connsiteY1" fmla="*/ 121951 h 771212"/>
                <a:gd name="connsiteX2" fmla="*/ 922757 w 948974"/>
                <a:gd name="connsiteY2" fmla="*/ 14237 h 771212"/>
                <a:gd name="connsiteX3" fmla="*/ 799125 w 948974"/>
                <a:gd name="connsiteY3" fmla="*/ 61484 h 771212"/>
                <a:gd name="connsiteX4" fmla="*/ 657015 w 948974"/>
                <a:gd name="connsiteY4" fmla="*/ 0 h 771212"/>
                <a:gd name="connsiteX5" fmla="*/ 462316 w 948974"/>
                <a:gd name="connsiteY5" fmla="*/ 194689 h 771212"/>
                <a:gd name="connsiteX6" fmla="*/ 467356 w 948974"/>
                <a:gd name="connsiteY6" fmla="*/ 239058 h 771212"/>
                <a:gd name="connsiteX7" fmla="*/ 66063 w 948974"/>
                <a:gd name="connsiteY7" fmla="*/ 35637 h 771212"/>
                <a:gd name="connsiteX8" fmla="*/ 39705 w 948974"/>
                <a:gd name="connsiteY8" fmla="*/ 133517 h 771212"/>
                <a:gd name="connsiteX9" fmla="*/ 126317 w 948974"/>
                <a:gd name="connsiteY9" fmla="*/ 295569 h 771212"/>
                <a:gd name="connsiteX10" fmla="*/ 38132 w 948974"/>
                <a:gd name="connsiteY10" fmla="*/ 271217 h 771212"/>
                <a:gd name="connsiteX11" fmla="*/ 38115 w 948974"/>
                <a:gd name="connsiteY11" fmla="*/ 273664 h 771212"/>
                <a:gd name="connsiteX12" fmla="*/ 194292 w 948974"/>
                <a:gd name="connsiteY12" fmla="*/ 464572 h 771212"/>
                <a:gd name="connsiteX13" fmla="*/ 142998 w 948974"/>
                <a:gd name="connsiteY13" fmla="*/ 471399 h 771212"/>
                <a:gd name="connsiteX14" fmla="*/ 106368 w 948974"/>
                <a:gd name="connsiteY14" fmla="*/ 467908 h 771212"/>
                <a:gd name="connsiteX15" fmla="*/ 288241 w 948974"/>
                <a:gd name="connsiteY15" fmla="*/ 603119 h 771212"/>
                <a:gd name="connsiteX16" fmla="*/ 46444 w 948974"/>
                <a:gd name="connsiteY16" fmla="*/ 686461 h 771212"/>
                <a:gd name="connsiteX17" fmla="*/ 0 w 948974"/>
                <a:gd name="connsiteY17" fmla="*/ 683742 h 771212"/>
                <a:gd name="connsiteX18" fmla="*/ 298447 w 948974"/>
                <a:gd name="connsiteY18" fmla="*/ 771212 h 771212"/>
                <a:gd name="connsiteX19" fmla="*/ 852389 w 948974"/>
                <a:gd name="connsiteY19" fmla="*/ 217265 h 771212"/>
                <a:gd name="connsiteX20" fmla="*/ 851826 w 948974"/>
                <a:gd name="connsiteY20" fmla="*/ 192079 h 771212"/>
                <a:gd name="connsiteX21" fmla="*/ 948974 w 948974"/>
                <a:gd name="connsiteY21" fmla="*/ 91294 h 7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8974" h="771212">
                  <a:moveTo>
                    <a:pt x="948974" y="91294"/>
                  </a:moveTo>
                  <a:cubicBezTo>
                    <a:pt x="914059" y="106778"/>
                    <a:pt x="876538" y="117246"/>
                    <a:pt x="837152" y="121951"/>
                  </a:cubicBezTo>
                  <a:cubicBezTo>
                    <a:pt x="877351" y="97856"/>
                    <a:pt x="908222" y="59701"/>
                    <a:pt x="922757" y="14237"/>
                  </a:cubicBezTo>
                  <a:cubicBezTo>
                    <a:pt x="885141" y="36549"/>
                    <a:pt x="843474" y="52752"/>
                    <a:pt x="799125" y="61484"/>
                  </a:cubicBezTo>
                  <a:cubicBezTo>
                    <a:pt x="763611" y="23644"/>
                    <a:pt x="713011" y="0"/>
                    <a:pt x="657015" y="0"/>
                  </a:cubicBezTo>
                  <a:cubicBezTo>
                    <a:pt x="549488" y="0"/>
                    <a:pt x="462316" y="87172"/>
                    <a:pt x="462316" y="194689"/>
                  </a:cubicBezTo>
                  <a:cubicBezTo>
                    <a:pt x="462316" y="209950"/>
                    <a:pt x="464038" y="224807"/>
                    <a:pt x="467356" y="239058"/>
                  </a:cubicBezTo>
                  <a:cubicBezTo>
                    <a:pt x="305548" y="230939"/>
                    <a:pt x="162089" y="153429"/>
                    <a:pt x="66063" y="35637"/>
                  </a:cubicBezTo>
                  <a:cubicBezTo>
                    <a:pt x="49305" y="64393"/>
                    <a:pt x="39705" y="97836"/>
                    <a:pt x="39705" y="133517"/>
                  </a:cubicBezTo>
                  <a:cubicBezTo>
                    <a:pt x="39705" y="201062"/>
                    <a:pt x="74077" y="260654"/>
                    <a:pt x="126317" y="295569"/>
                  </a:cubicBezTo>
                  <a:cubicBezTo>
                    <a:pt x="94402" y="294559"/>
                    <a:pt x="64382" y="285800"/>
                    <a:pt x="38132" y="271217"/>
                  </a:cubicBezTo>
                  <a:cubicBezTo>
                    <a:pt x="38118" y="272030"/>
                    <a:pt x="38115" y="272844"/>
                    <a:pt x="38115" y="273664"/>
                  </a:cubicBezTo>
                  <a:cubicBezTo>
                    <a:pt x="38115" y="367997"/>
                    <a:pt x="105226" y="446688"/>
                    <a:pt x="194292" y="464572"/>
                  </a:cubicBezTo>
                  <a:cubicBezTo>
                    <a:pt x="177954" y="469019"/>
                    <a:pt x="160754" y="471399"/>
                    <a:pt x="142998" y="471399"/>
                  </a:cubicBezTo>
                  <a:cubicBezTo>
                    <a:pt x="130452" y="471399"/>
                    <a:pt x="118256" y="470179"/>
                    <a:pt x="106368" y="467908"/>
                  </a:cubicBezTo>
                  <a:cubicBezTo>
                    <a:pt x="131144" y="545256"/>
                    <a:pt x="203045" y="601547"/>
                    <a:pt x="288241" y="603119"/>
                  </a:cubicBezTo>
                  <a:cubicBezTo>
                    <a:pt x="221608" y="655336"/>
                    <a:pt x="137659" y="686461"/>
                    <a:pt x="46444" y="686461"/>
                  </a:cubicBezTo>
                  <a:cubicBezTo>
                    <a:pt x="30728" y="686461"/>
                    <a:pt x="15230" y="685539"/>
                    <a:pt x="0" y="683742"/>
                  </a:cubicBezTo>
                  <a:cubicBezTo>
                    <a:pt x="86162" y="738982"/>
                    <a:pt x="188499" y="771212"/>
                    <a:pt x="298447" y="771212"/>
                  </a:cubicBezTo>
                  <a:cubicBezTo>
                    <a:pt x="656561" y="771212"/>
                    <a:pt x="852389" y="474545"/>
                    <a:pt x="852389" y="217265"/>
                  </a:cubicBezTo>
                  <a:cubicBezTo>
                    <a:pt x="852389" y="208824"/>
                    <a:pt x="852199" y="200428"/>
                    <a:pt x="851826" y="192079"/>
                  </a:cubicBezTo>
                  <a:cubicBezTo>
                    <a:pt x="889863" y="164628"/>
                    <a:pt x="922873" y="130337"/>
                    <a:pt x="948974" y="91294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40">
              <a:hlinkClick r:id="rId7"/>
              <a:extLst>
                <a:ext uri="{FF2B5EF4-FFF2-40B4-BE49-F238E27FC236}">
                  <a16:creationId xmlns:a16="http://schemas.microsoft.com/office/drawing/2014/main" id="{BBAB6DC2-7423-1DE3-E114-D0841DB0DF08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B401F0-7B23-0E70-A987-C44C85E3F865}"/>
              </a:ext>
            </a:extLst>
          </p:cNvPr>
          <p:cNvGrpSpPr/>
          <p:nvPr userDrawn="1"/>
        </p:nvGrpSpPr>
        <p:grpSpPr>
          <a:xfrm>
            <a:off x="3285450" y="4428000"/>
            <a:ext cx="675000" cy="675000"/>
            <a:chOff x="3285450" y="4428000"/>
            <a:chExt cx="675000" cy="675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769EA-0469-B4D5-0733-CA1925393D9E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C4604B-DFB2-69D1-0C48-0E7E980498AC}"/>
                </a:ext>
              </a:extLst>
            </p:cNvPr>
            <p:cNvSpPr/>
            <p:nvPr/>
          </p:nvSpPr>
          <p:spPr>
            <a:xfrm>
              <a:off x="3454191" y="4646806"/>
              <a:ext cx="337518" cy="237389"/>
            </a:xfrm>
            <a:custGeom>
              <a:avLst/>
              <a:gdLst>
                <a:gd name="connsiteX0" fmla="*/ 376473 w 948974"/>
                <a:gd name="connsiteY0" fmla="*/ 190180 h 667449"/>
                <a:gd name="connsiteX1" fmla="*/ 376517 w 948974"/>
                <a:gd name="connsiteY1" fmla="*/ 456817 h 667449"/>
                <a:gd name="connsiteX2" fmla="*/ 632890 w 948974"/>
                <a:gd name="connsiteY2" fmla="*/ 323963 h 667449"/>
                <a:gd name="connsiteX3" fmla="*/ 474281 w 948974"/>
                <a:gd name="connsiteY3" fmla="*/ 0 h 667449"/>
                <a:gd name="connsiteX4" fmla="*/ 474693 w 948974"/>
                <a:gd name="connsiteY4" fmla="*/ 0 h 667449"/>
                <a:gd name="connsiteX5" fmla="*/ 806688 w 948974"/>
                <a:gd name="connsiteY5" fmla="*/ 9599 h 667449"/>
                <a:gd name="connsiteX6" fmla="*/ 901772 w 948974"/>
                <a:gd name="connsiteY6" fmla="*/ 49796 h 667449"/>
                <a:gd name="connsiteX7" fmla="*/ 939498 w 948974"/>
                <a:gd name="connsiteY7" fmla="*/ 143989 h 667449"/>
                <a:gd name="connsiteX8" fmla="*/ 948974 w 948974"/>
                <a:gd name="connsiteY8" fmla="*/ 297577 h 667449"/>
                <a:gd name="connsiteX9" fmla="*/ 948974 w 948974"/>
                <a:gd name="connsiteY9" fmla="*/ 369572 h 667449"/>
                <a:gd name="connsiteX10" fmla="*/ 939498 w 948974"/>
                <a:gd name="connsiteY10" fmla="*/ 523160 h 667449"/>
                <a:gd name="connsiteX11" fmla="*/ 901772 w 948974"/>
                <a:gd name="connsiteY11" fmla="*/ 617353 h 667449"/>
                <a:gd name="connsiteX12" fmla="*/ 806688 w 948974"/>
                <a:gd name="connsiteY12" fmla="*/ 657550 h 667449"/>
                <a:gd name="connsiteX13" fmla="*/ 474488 w 948974"/>
                <a:gd name="connsiteY13" fmla="*/ 667449 h 667449"/>
                <a:gd name="connsiteX14" fmla="*/ 151839 w 948974"/>
                <a:gd name="connsiteY14" fmla="*/ 657916 h 667449"/>
                <a:gd name="connsiteX15" fmla="*/ 47202 w 948974"/>
                <a:gd name="connsiteY15" fmla="*/ 617353 h 667449"/>
                <a:gd name="connsiteX16" fmla="*/ 9491 w 948974"/>
                <a:gd name="connsiteY16" fmla="*/ 523160 h 667449"/>
                <a:gd name="connsiteX17" fmla="*/ 0 w 948974"/>
                <a:gd name="connsiteY17" fmla="*/ 369572 h 667449"/>
                <a:gd name="connsiteX18" fmla="*/ 0 w 948974"/>
                <a:gd name="connsiteY18" fmla="*/ 297577 h 667449"/>
                <a:gd name="connsiteX19" fmla="*/ 9490 w 948974"/>
                <a:gd name="connsiteY19" fmla="*/ 143989 h 667449"/>
                <a:gd name="connsiteX20" fmla="*/ 47202 w 948974"/>
                <a:gd name="connsiteY20" fmla="*/ 49796 h 667449"/>
                <a:gd name="connsiteX21" fmla="*/ 142286 w 948974"/>
                <a:gd name="connsiteY21" fmla="*/ 9599 h 667449"/>
                <a:gd name="connsiteX22" fmla="*/ 474281 w 948974"/>
                <a:gd name="connsiteY22" fmla="*/ 0 h 6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8974" h="667449">
                  <a:moveTo>
                    <a:pt x="376473" y="190180"/>
                  </a:moveTo>
                  <a:lnTo>
                    <a:pt x="376517" y="456817"/>
                  </a:lnTo>
                  <a:lnTo>
                    <a:pt x="632890" y="323963"/>
                  </a:lnTo>
                  <a:close/>
                  <a:moveTo>
                    <a:pt x="474281" y="0"/>
                  </a:moveTo>
                  <a:lnTo>
                    <a:pt x="474693" y="0"/>
                  </a:lnTo>
                  <a:cubicBezTo>
                    <a:pt x="474693" y="0"/>
                    <a:pt x="673893" y="0"/>
                    <a:pt x="806688" y="9599"/>
                  </a:cubicBezTo>
                  <a:cubicBezTo>
                    <a:pt x="825238" y="11812"/>
                    <a:pt x="865686" y="11999"/>
                    <a:pt x="901772" y="49796"/>
                  </a:cubicBezTo>
                  <a:cubicBezTo>
                    <a:pt x="930224" y="78594"/>
                    <a:pt x="939498" y="143989"/>
                    <a:pt x="939498" y="143989"/>
                  </a:cubicBezTo>
                  <a:cubicBezTo>
                    <a:pt x="939498" y="143989"/>
                    <a:pt x="948974" y="220783"/>
                    <a:pt x="948974" y="297577"/>
                  </a:cubicBezTo>
                  <a:lnTo>
                    <a:pt x="948974" y="369572"/>
                  </a:lnTo>
                  <a:cubicBezTo>
                    <a:pt x="948974" y="446366"/>
                    <a:pt x="939498" y="523160"/>
                    <a:pt x="939498" y="523160"/>
                  </a:cubicBezTo>
                  <a:cubicBezTo>
                    <a:pt x="939498" y="523160"/>
                    <a:pt x="930224" y="588555"/>
                    <a:pt x="901772" y="617353"/>
                  </a:cubicBezTo>
                  <a:cubicBezTo>
                    <a:pt x="865687" y="655150"/>
                    <a:pt x="825238" y="655337"/>
                    <a:pt x="806688" y="657550"/>
                  </a:cubicBezTo>
                  <a:cubicBezTo>
                    <a:pt x="673893" y="667149"/>
                    <a:pt x="474488" y="667449"/>
                    <a:pt x="474488" y="667449"/>
                  </a:cubicBezTo>
                  <a:cubicBezTo>
                    <a:pt x="474488" y="667449"/>
                    <a:pt x="227759" y="665196"/>
                    <a:pt x="151839" y="657916"/>
                  </a:cubicBezTo>
                  <a:cubicBezTo>
                    <a:pt x="130719" y="653955"/>
                    <a:pt x="83301" y="655150"/>
                    <a:pt x="47202" y="617353"/>
                  </a:cubicBezTo>
                  <a:cubicBezTo>
                    <a:pt x="18749" y="588555"/>
                    <a:pt x="9491" y="523160"/>
                    <a:pt x="9491" y="523160"/>
                  </a:cubicBezTo>
                  <a:cubicBezTo>
                    <a:pt x="9491" y="523160"/>
                    <a:pt x="0" y="446366"/>
                    <a:pt x="0" y="369572"/>
                  </a:cubicBezTo>
                  <a:lnTo>
                    <a:pt x="0" y="297577"/>
                  </a:lnTo>
                  <a:cubicBezTo>
                    <a:pt x="0" y="220783"/>
                    <a:pt x="9490" y="143989"/>
                    <a:pt x="9490" y="143989"/>
                  </a:cubicBezTo>
                  <a:cubicBezTo>
                    <a:pt x="9490" y="143989"/>
                    <a:pt x="18749" y="78594"/>
                    <a:pt x="47202" y="49796"/>
                  </a:cubicBezTo>
                  <a:cubicBezTo>
                    <a:pt x="83301" y="11999"/>
                    <a:pt x="123735" y="11812"/>
                    <a:pt x="142286" y="9599"/>
                  </a:cubicBezTo>
                  <a:cubicBezTo>
                    <a:pt x="275085" y="0"/>
                    <a:pt x="474281" y="0"/>
                    <a:pt x="474281" y="0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Oval 44">
              <a:hlinkClick r:id="rId8"/>
              <a:extLst>
                <a:ext uri="{FF2B5EF4-FFF2-40B4-BE49-F238E27FC236}">
                  <a16:creationId xmlns:a16="http://schemas.microsoft.com/office/drawing/2014/main" id="{A08C08EA-BEDD-D50E-04EB-BB6C89AC4CD6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5FB0E-905F-A9EF-8748-B0C96DC09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000" y="1502651"/>
            <a:ext cx="4320000" cy="110799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600" b="0"/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0F9E0-E962-B440-0D1C-93BF6DD1D574}"/>
              </a:ext>
            </a:extLst>
          </p:cNvPr>
          <p:cNvSpPr/>
          <p:nvPr userDrawn="1"/>
        </p:nvSpPr>
        <p:spPr>
          <a:xfrm rot="1070560">
            <a:off x="9401175" y="1971677"/>
            <a:ext cx="4762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3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92611-765F-4938-04C4-9A93579A0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3861"/>
            <a:ext cx="12192000" cy="5896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8F3710-4348-B002-9801-54B01B911A81}"/>
              </a:ext>
            </a:extLst>
          </p:cNvPr>
          <p:cNvSpPr/>
          <p:nvPr userDrawn="1"/>
        </p:nvSpPr>
        <p:spPr>
          <a:xfrm flipH="1">
            <a:off x="0" y="3429000"/>
            <a:ext cx="12192000" cy="2673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6" name="Rectangle: Rounded Corners 25">
            <a:hlinkClick r:id="rId3"/>
            <a:extLst>
              <a:ext uri="{FF2B5EF4-FFF2-40B4-BE49-F238E27FC236}">
                <a16:creationId xmlns:a16="http://schemas.microsoft.com/office/drawing/2014/main" id="{A0A56E25-BACC-941A-07FF-B2924EEE0A4B}"/>
              </a:ext>
            </a:extLst>
          </p:cNvPr>
          <p:cNvSpPr/>
          <p:nvPr userDrawn="1"/>
        </p:nvSpPr>
        <p:spPr>
          <a:xfrm>
            <a:off x="588000" y="3141000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www.thalesgroup.com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F73478-4B42-86E1-C5C1-D1452156DBA8}"/>
              </a:ext>
            </a:extLst>
          </p:cNvPr>
          <p:cNvGrpSpPr/>
          <p:nvPr userDrawn="1"/>
        </p:nvGrpSpPr>
        <p:grpSpPr>
          <a:xfrm>
            <a:off x="671550" y="4428000"/>
            <a:ext cx="675000" cy="675000"/>
            <a:chOff x="671550" y="4428000"/>
            <a:chExt cx="675000" cy="67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9F3573-2E23-6B37-3C1D-06E6E2FB5440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36">
              <a:extLst>
                <a:ext uri="{FF2B5EF4-FFF2-40B4-BE49-F238E27FC236}">
                  <a16:creationId xmlns:a16="http://schemas.microsoft.com/office/drawing/2014/main" id="{F2D16415-197B-E091-7A95-D7B79C5C9FFE}"/>
                </a:ext>
              </a:extLst>
            </p:cNvPr>
            <p:cNvGrpSpPr/>
            <p:nvPr/>
          </p:nvGrpSpPr>
          <p:grpSpPr>
            <a:xfrm>
              <a:off x="880295" y="4633340"/>
              <a:ext cx="257511" cy="257042"/>
              <a:chOff x="692960" y="4421656"/>
              <a:chExt cx="679218" cy="677982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11B14F-1F29-C671-7DFE-638D31ADC8DA}"/>
                  </a:ext>
                </a:extLst>
              </p:cNvPr>
              <p:cNvSpPr/>
              <p:nvPr/>
            </p:nvSpPr>
            <p:spPr>
              <a:xfrm>
                <a:off x="692960" y="4421656"/>
                <a:ext cx="163232" cy="677982"/>
              </a:xfrm>
              <a:custGeom>
                <a:avLst/>
                <a:gdLst>
                  <a:gd name="connsiteX0" fmla="*/ 11172 w 163232"/>
                  <a:gd name="connsiteY0" fmla="*/ 225119 h 677982"/>
                  <a:gd name="connsiteX1" fmla="*/ 152061 w 163232"/>
                  <a:gd name="connsiteY1" fmla="*/ 225119 h 677982"/>
                  <a:gd name="connsiteX2" fmla="*/ 152061 w 163232"/>
                  <a:gd name="connsiteY2" fmla="*/ 677983 h 677982"/>
                  <a:gd name="connsiteX3" fmla="*/ 11172 w 163232"/>
                  <a:gd name="connsiteY3" fmla="*/ 677983 h 677982"/>
                  <a:gd name="connsiteX4" fmla="*/ 11172 w 163232"/>
                  <a:gd name="connsiteY4" fmla="*/ 225119 h 677982"/>
                  <a:gd name="connsiteX5" fmla="*/ 81655 w 163232"/>
                  <a:gd name="connsiteY5" fmla="*/ 0 h 677982"/>
                  <a:gd name="connsiteX6" fmla="*/ 163232 w 163232"/>
                  <a:gd name="connsiteY6" fmla="*/ 81617 h 677982"/>
                  <a:gd name="connsiteX7" fmla="*/ 81655 w 163232"/>
                  <a:gd name="connsiteY7" fmla="*/ 163246 h 677982"/>
                  <a:gd name="connsiteX8" fmla="*/ 0 w 163232"/>
                  <a:gd name="connsiteY8" fmla="*/ 81617 h 677982"/>
                  <a:gd name="connsiteX9" fmla="*/ 81655 w 163232"/>
                  <a:gd name="connsiteY9" fmla="*/ 0 h 6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232" h="677982">
                    <a:moveTo>
                      <a:pt x="11172" y="225119"/>
                    </a:moveTo>
                    <a:lnTo>
                      <a:pt x="152061" y="225119"/>
                    </a:lnTo>
                    <a:lnTo>
                      <a:pt x="152061" y="677983"/>
                    </a:lnTo>
                    <a:lnTo>
                      <a:pt x="11172" y="677983"/>
                    </a:lnTo>
                    <a:lnTo>
                      <a:pt x="11172" y="225119"/>
                    </a:lnTo>
                    <a:close/>
                    <a:moveTo>
                      <a:pt x="81655" y="0"/>
                    </a:moveTo>
                    <a:cubicBezTo>
                      <a:pt x="126679" y="0"/>
                      <a:pt x="163232" y="36567"/>
                      <a:pt x="163232" y="81617"/>
                    </a:cubicBezTo>
                    <a:cubicBezTo>
                      <a:pt x="163232" y="126679"/>
                      <a:pt x="126679" y="163246"/>
                      <a:pt x="81655" y="163246"/>
                    </a:cubicBezTo>
                    <a:cubicBezTo>
                      <a:pt x="36451" y="163246"/>
                      <a:pt x="0" y="126680"/>
                      <a:pt x="0" y="81617"/>
                    </a:cubicBezTo>
                    <a:cubicBezTo>
                      <a:pt x="0" y="36567"/>
                      <a:pt x="36451" y="0"/>
                      <a:pt x="81655" y="0"/>
                    </a:cubicBezTo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D2A163E-3DEA-4B3A-6030-FF3145A634F5}"/>
                  </a:ext>
                </a:extLst>
              </p:cNvPr>
              <p:cNvSpPr/>
              <p:nvPr/>
            </p:nvSpPr>
            <p:spPr>
              <a:xfrm>
                <a:off x="933318" y="4635537"/>
                <a:ext cx="438860" cy="464101"/>
              </a:xfrm>
              <a:custGeom>
                <a:avLst/>
                <a:gdLst>
                  <a:gd name="connsiteX0" fmla="*/ 0 w 438860"/>
                  <a:gd name="connsiteY0" fmla="*/ 11237 h 464101"/>
                  <a:gd name="connsiteX1" fmla="*/ 134918 w 438860"/>
                  <a:gd name="connsiteY1" fmla="*/ 11237 h 464101"/>
                  <a:gd name="connsiteX2" fmla="*/ 134918 w 438860"/>
                  <a:gd name="connsiteY2" fmla="*/ 73148 h 464101"/>
                  <a:gd name="connsiteX3" fmla="*/ 136847 w 438860"/>
                  <a:gd name="connsiteY3" fmla="*/ 73148 h 464101"/>
                  <a:gd name="connsiteX4" fmla="*/ 270015 w 438860"/>
                  <a:gd name="connsiteY4" fmla="*/ 0 h 464101"/>
                  <a:gd name="connsiteX5" fmla="*/ 438861 w 438860"/>
                  <a:gd name="connsiteY5" fmla="*/ 215736 h 464101"/>
                  <a:gd name="connsiteX6" fmla="*/ 438861 w 438860"/>
                  <a:gd name="connsiteY6" fmla="*/ 464101 h 464101"/>
                  <a:gd name="connsiteX7" fmla="*/ 298125 w 438860"/>
                  <a:gd name="connsiteY7" fmla="*/ 464101 h 464101"/>
                  <a:gd name="connsiteX8" fmla="*/ 298125 w 438860"/>
                  <a:gd name="connsiteY8" fmla="*/ 243873 h 464101"/>
                  <a:gd name="connsiteX9" fmla="*/ 224991 w 438860"/>
                  <a:gd name="connsiteY9" fmla="*/ 123796 h 464101"/>
                  <a:gd name="connsiteX10" fmla="*/ 140580 w 438860"/>
                  <a:gd name="connsiteY10" fmla="*/ 240114 h 464101"/>
                  <a:gd name="connsiteX11" fmla="*/ 140580 w 438860"/>
                  <a:gd name="connsiteY11" fmla="*/ 464101 h 464101"/>
                  <a:gd name="connsiteX12" fmla="*/ 0 w 438860"/>
                  <a:gd name="connsiteY12" fmla="*/ 464101 h 464101"/>
                  <a:gd name="connsiteX13" fmla="*/ 0 w 438860"/>
                  <a:gd name="connsiteY13" fmla="*/ 11237 h 4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60" h="464101">
                    <a:moveTo>
                      <a:pt x="0" y="11237"/>
                    </a:moveTo>
                    <a:lnTo>
                      <a:pt x="134918" y="11237"/>
                    </a:lnTo>
                    <a:lnTo>
                      <a:pt x="134918" y="73148"/>
                    </a:lnTo>
                    <a:lnTo>
                      <a:pt x="136847" y="73148"/>
                    </a:lnTo>
                    <a:cubicBezTo>
                      <a:pt x="155613" y="37545"/>
                      <a:pt x="201538" y="0"/>
                      <a:pt x="270015" y="0"/>
                    </a:cubicBezTo>
                    <a:cubicBezTo>
                      <a:pt x="412524" y="0"/>
                      <a:pt x="438861" y="93769"/>
                      <a:pt x="438861" y="215736"/>
                    </a:cubicBezTo>
                    <a:lnTo>
                      <a:pt x="438861" y="464101"/>
                    </a:lnTo>
                    <a:lnTo>
                      <a:pt x="298125" y="464101"/>
                    </a:lnTo>
                    <a:lnTo>
                      <a:pt x="298125" y="243873"/>
                    </a:lnTo>
                    <a:cubicBezTo>
                      <a:pt x="298125" y="191358"/>
                      <a:pt x="297224" y="123796"/>
                      <a:pt x="224991" y="123796"/>
                    </a:cubicBezTo>
                    <a:cubicBezTo>
                      <a:pt x="151754" y="123796"/>
                      <a:pt x="140580" y="181035"/>
                      <a:pt x="140580" y="240114"/>
                    </a:cubicBezTo>
                    <a:lnTo>
                      <a:pt x="140580" y="464101"/>
                    </a:lnTo>
                    <a:lnTo>
                      <a:pt x="0" y="464101"/>
                    </a:lnTo>
                    <a:lnTo>
                      <a:pt x="0" y="11237"/>
                    </a:lnTo>
                    <a:close/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Oval 30">
              <a:hlinkClick r:id="rId4"/>
              <a:extLst>
                <a:ext uri="{FF2B5EF4-FFF2-40B4-BE49-F238E27FC236}">
                  <a16:creationId xmlns:a16="http://schemas.microsoft.com/office/drawing/2014/main" id="{EAB8E4C6-7BE3-51ED-ABFC-964F6AE3729B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508168-1FBD-BCA0-1DED-C778795906F2}"/>
              </a:ext>
            </a:extLst>
          </p:cNvPr>
          <p:cNvGrpSpPr/>
          <p:nvPr userDrawn="1"/>
        </p:nvGrpSpPr>
        <p:grpSpPr>
          <a:xfrm>
            <a:off x="1542850" y="4428000"/>
            <a:ext cx="675000" cy="675000"/>
            <a:chOff x="1542850" y="4428000"/>
            <a:chExt cx="675000" cy="675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085314-3E35-DF8C-8E5B-1C7C3F36FB79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Graphic 84">
              <a:extLst>
                <a:ext uri="{FF2B5EF4-FFF2-40B4-BE49-F238E27FC236}">
                  <a16:creationId xmlns:a16="http://schemas.microsoft.com/office/drawing/2014/main" id="{4871053C-AB8F-A852-D3EF-93A5716708BA}"/>
                </a:ext>
              </a:extLst>
            </p:cNvPr>
            <p:cNvSpPr/>
            <p:nvPr/>
          </p:nvSpPr>
          <p:spPr>
            <a:xfrm>
              <a:off x="1781995" y="4581085"/>
              <a:ext cx="196710" cy="368831"/>
            </a:xfrm>
            <a:custGeom>
              <a:avLst/>
              <a:gdLst>
                <a:gd name="connsiteX0" fmla="*/ 85005 w 304800"/>
                <a:gd name="connsiteY0" fmla="*/ 571500 h 571500"/>
                <a:gd name="connsiteX1" fmla="*/ 85005 w 304800"/>
                <a:gd name="connsiteY1" fmla="*/ 323850 h 571500"/>
                <a:gd name="connsiteX2" fmla="*/ 0 w 304800"/>
                <a:gd name="connsiteY2" fmla="*/ 323850 h 571500"/>
                <a:gd name="connsiteX3" fmla="*/ 0 w 304800"/>
                <a:gd name="connsiteY3" fmla="*/ 209550 h 571500"/>
                <a:gd name="connsiteX4" fmla="*/ 85005 w 304800"/>
                <a:gd name="connsiteY4" fmla="*/ 209550 h 571500"/>
                <a:gd name="connsiteX5" fmla="*/ 85005 w 304800"/>
                <a:gd name="connsiteY5" fmla="*/ 129730 h 571500"/>
                <a:gd name="connsiteX6" fmla="*/ 217613 w 304800"/>
                <a:gd name="connsiteY6" fmla="*/ 0 h 571500"/>
                <a:gd name="connsiteX7" fmla="*/ 296005 w 304800"/>
                <a:gd name="connsiteY7" fmla="*/ 4003 h 571500"/>
                <a:gd name="connsiteX8" fmla="*/ 296005 w 304800"/>
                <a:gd name="connsiteY8" fmla="*/ 94869 h 571500"/>
                <a:gd name="connsiteX9" fmla="*/ 242210 w 304800"/>
                <a:gd name="connsiteY9" fmla="*/ 94893 h 571500"/>
                <a:gd name="connsiteX10" fmla="*/ 190500 w 304800"/>
                <a:gd name="connsiteY10" fmla="*/ 144353 h 571500"/>
                <a:gd name="connsiteX11" fmla="*/ 190500 w 304800"/>
                <a:gd name="connsiteY11" fmla="*/ 209550 h 571500"/>
                <a:gd name="connsiteX12" fmla="*/ 304800 w 304800"/>
                <a:gd name="connsiteY12" fmla="*/ 209550 h 571500"/>
                <a:gd name="connsiteX13" fmla="*/ 266700 w 304800"/>
                <a:gd name="connsiteY13" fmla="*/ 323850 h 571500"/>
                <a:gd name="connsiteX14" fmla="*/ 190500 w 304800"/>
                <a:gd name="connsiteY14" fmla="*/ 323850 h 571500"/>
                <a:gd name="connsiteX15" fmla="*/ 190500 w 304800"/>
                <a:gd name="connsiteY15" fmla="*/ 571500 h 571500"/>
                <a:gd name="connsiteX16" fmla="*/ 85005 w 304800"/>
                <a:gd name="connsiteY1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571500">
                  <a:moveTo>
                    <a:pt x="85005" y="571500"/>
                  </a:moveTo>
                  <a:lnTo>
                    <a:pt x="85005" y="323850"/>
                  </a:lnTo>
                  <a:lnTo>
                    <a:pt x="0" y="323850"/>
                  </a:lnTo>
                  <a:lnTo>
                    <a:pt x="0" y="209550"/>
                  </a:lnTo>
                  <a:lnTo>
                    <a:pt x="85005" y="209550"/>
                  </a:lnTo>
                  <a:lnTo>
                    <a:pt x="85005" y="129730"/>
                  </a:lnTo>
                  <a:cubicBezTo>
                    <a:pt x="85005" y="42782"/>
                    <a:pt x="140049" y="0"/>
                    <a:pt x="217613" y="0"/>
                  </a:cubicBezTo>
                  <a:cubicBezTo>
                    <a:pt x="254767" y="0"/>
                    <a:pt x="286699" y="2766"/>
                    <a:pt x="296005" y="4003"/>
                  </a:cubicBezTo>
                  <a:lnTo>
                    <a:pt x="296005" y="94869"/>
                  </a:lnTo>
                  <a:lnTo>
                    <a:pt x="242210" y="94893"/>
                  </a:lnTo>
                  <a:cubicBezTo>
                    <a:pt x="200026" y="94893"/>
                    <a:pt x="190500" y="114938"/>
                    <a:pt x="190500" y="144353"/>
                  </a:cubicBezTo>
                  <a:lnTo>
                    <a:pt x="190500" y="209550"/>
                  </a:lnTo>
                  <a:lnTo>
                    <a:pt x="304800" y="209550"/>
                  </a:lnTo>
                  <a:lnTo>
                    <a:pt x="266700" y="323850"/>
                  </a:lnTo>
                  <a:lnTo>
                    <a:pt x="190500" y="323850"/>
                  </a:lnTo>
                  <a:lnTo>
                    <a:pt x="190500" y="571500"/>
                  </a:lnTo>
                  <a:lnTo>
                    <a:pt x="85005" y="571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36">
              <a:hlinkClick r:id="rId5"/>
              <a:extLst>
                <a:ext uri="{FF2B5EF4-FFF2-40B4-BE49-F238E27FC236}">
                  <a16:creationId xmlns:a16="http://schemas.microsoft.com/office/drawing/2014/main" id="{59DE552B-DD41-E6A5-FE2C-1B4E1B2BE8CB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33FE2-6392-1D3C-2888-C5717CAEDDC1}"/>
              </a:ext>
            </a:extLst>
          </p:cNvPr>
          <p:cNvGrpSpPr/>
          <p:nvPr userDrawn="1"/>
        </p:nvGrpSpPr>
        <p:grpSpPr>
          <a:xfrm>
            <a:off x="2414150" y="4428000"/>
            <a:ext cx="675000" cy="675000"/>
            <a:chOff x="2414150" y="4428000"/>
            <a:chExt cx="675000" cy="675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49DE65-19B7-81BD-D406-55281469FA3E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Graphic 47">
              <a:extLst>
                <a:ext uri="{FF2B5EF4-FFF2-40B4-BE49-F238E27FC236}">
                  <a16:creationId xmlns:a16="http://schemas.microsoft.com/office/drawing/2014/main" id="{21B156D2-05CA-B0B9-980F-74AE7F6A0F05}"/>
                </a:ext>
              </a:extLst>
            </p:cNvPr>
            <p:cNvSpPr/>
            <p:nvPr/>
          </p:nvSpPr>
          <p:spPr>
            <a:xfrm>
              <a:off x="2595051" y="4638236"/>
              <a:ext cx="313197" cy="254529"/>
            </a:xfrm>
            <a:custGeom>
              <a:avLst/>
              <a:gdLst>
                <a:gd name="connsiteX0" fmla="*/ 948974 w 948974"/>
                <a:gd name="connsiteY0" fmla="*/ 91294 h 771212"/>
                <a:gd name="connsiteX1" fmla="*/ 837152 w 948974"/>
                <a:gd name="connsiteY1" fmla="*/ 121951 h 771212"/>
                <a:gd name="connsiteX2" fmla="*/ 922757 w 948974"/>
                <a:gd name="connsiteY2" fmla="*/ 14237 h 771212"/>
                <a:gd name="connsiteX3" fmla="*/ 799125 w 948974"/>
                <a:gd name="connsiteY3" fmla="*/ 61484 h 771212"/>
                <a:gd name="connsiteX4" fmla="*/ 657015 w 948974"/>
                <a:gd name="connsiteY4" fmla="*/ 0 h 771212"/>
                <a:gd name="connsiteX5" fmla="*/ 462316 w 948974"/>
                <a:gd name="connsiteY5" fmla="*/ 194689 h 771212"/>
                <a:gd name="connsiteX6" fmla="*/ 467356 w 948974"/>
                <a:gd name="connsiteY6" fmla="*/ 239058 h 771212"/>
                <a:gd name="connsiteX7" fmla="*/ 66063 w 948974"/>
                <a:gd name="connsiteY7" fmla="*/ 35637 h 771212"/>
                <a:gd name="connsiteX8" fmla="*/ 39705 w 948974"/>
                <a:gd name="connsiteY8" fmla="*/ 133517 h 771212"/>
                <a:gd name="connsiteX9" fmla="*/ 126317 w 948974"/>
                <a:gd name="connsiteY9" fmla="*/ 295569 h 771212"/>
                <a:gd name="connsiteX10" fmla="*/ 38132 w 948974"/>
                <a:gd name="connsiteY10" fmla="*/ 271217 h 771212"/>
                <a:gd name="connsiteX11" fmla="*/ 38115 w 948974"/>
                <a:gd name="connsiteY11" fmla="*/ 273664 h 771212"/>
                <a:gd name="connsiteX12" fmla="*/ 194292 w 948974"/>
                <a:gd name="connsiteY12" fmla="*/ 464572 h 771212"/>
                <a:gd name="connsiteX13" fmla="*/ 142998 w 948974"/>
                <a:gd name="connsiteY13" fmla="*/ 471399 h 771212"/>
                <a:gd name="connsiteX14" fmla="*/ 106368 w 948974"/>
                <a:gd name="connsiteY14" fmla="*/ 467908 h 771212"/>
                <a:gd name="connsiteX15" fmla="*/ 288241 w 948974"/>
                <a:gd name="connsiteY15" fmla="*/ 603119 h 771212"/>
                <a:gd name="connsiteX16" fmla="*/ 46444 w 948974"/>
                <a:gd name="connsiteY16" fmla="*/ 686461 h 771212"/>
                <a:gd name="connsiteX17" fmla="*/ 0 w 948974"/>
                <a:gd name="connsiteY17" fmla="*/ 683742 h 771212"/>
                <a:gd name="connsiteX18" fmla="*/ 298447 w 948974"/>
                <a:gd name="connsiteY18" fmla="*/ 771212 h 771212"/>
                <a:gd name="connsiteX19" fmla="*/ 852389 w 948974"/>
                <a:gd name="connsiteY19" fmla="*/ 217265 h 771212"/>
                <a:gd name="connsiteX20" fmla="*/ 851826 w 948974"/>
                <a:gd name="connsiteY20" fmla="*/ 192079 h 771212"/>
                <a:gd name="connsiteX21" fmla="*/ 948974 w 948974"/>
                <a:gd name="connsiteY21" fmla="*/ 91294 h 7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8974" h="771212">
                  <a:moveTo>
                    <a:pt x="948974" y="91294"/>
                  </a:moveTo>
                  <a:cubicBezTo>
                    <a:pt x="914059" y="106778"/>
                    <a:pt x="876538" y="117246"/>
                    <a:pt x="837152" y="121951"/>
                  </a:cubicBezTo>
                  <a:cubicBezTo>
                    <a:pt x="877351" y="97856"/>
                    <a:pt x="908222" y="59701"/>
                    <a:pt x="922757" y="14237"/>
                  </a:cubicBezTo>
                  <a:cubicBezTo>
                    <a:pt x="885141" y="36549"/>
                    <a:pt x="843474" y="52752"/>
                    <a:pt x="799125" y="61484"/>
                  </a:cubicBezTo>
                  <a:cubicBezTo>
                    <a:pt x="763611" y="23644"/>
                    <a:pt x="713011" y="0"/>
                    <a:pt x="657015" y="0"/>
                  </a:cubicBezTo>
                  <a:cubicBezTo>
                    <a:pt x="549488" y="0"/>
                    <a:pt x="462316" y="87172"/>
                    <a:pt x="462316" y="194689"/>
                  </a:cubicBezTo>
                  <a:cubicBezTo>
                    <a:pt x="462316" y="209950"/>
                    <a:pt x="464038" y="224807"/>
                    <a:pt x="467356" y="239058"/>
                  </a:cubicBezTo>
                  <a:cubicBezTo>
                    <a:pt x="305548" y="230939"/>
                    <a:pt x="162089" y="153429"/>
                    <a:pt x="66063" y="35637"/>
                  </a:cubicBezTo>
                  <a:cubicBezTo>
                    <a:pt x="49305" y="64393"/>
                    <a:pt x="39705" y="97836"/>
                    <a:pt x="39705" y="133517"/>
                  </a:cubicBezTo>
                  <a:cubicBezTo>
                    <a:pt x="39705" y="201062"/>
                    <a:pt x="74077" y="260654"/>
                    <a:pt x="126317" y="295569"/>
                  </a:cubicBezTo>
                  <a:cubicBezTo>
                    <a:pt x="94402" y="294559"/>
                    <a:pt x="64382" y="285800"/>
                    <a:pt x="38132" y="271217"/>
                  </a:cubicBezTo>
                  <a:cubicBezTo>
                    <a:pt x="38118" y="272030"/>
                    <a:pt x="38115" y="272844"/>
                    <a:pt x="38115" y="273664"/>
                  </a:cubicBezTo>
                  <a:cubicBezTo>
                    <a:pt x="38115" y="367997"/>
                    <a:pt x="105226" y="446688"/>
                    <a:pt x="194292" y="464572"/>
                  </a:cubicBezTo>
                  <a:cubicBezTo>
                    <a:pt x="177954" y="469019"/>
                    <a:pt x="160754" y="471399"/>
                    <a:pt x="142998" y="471399"/>
                  </a:cubicBezTo>
                  <a:cubicBezTo>
                    <a:pt x="130452" y="471399"/>
                    <a:pt x="118256" y="470179"/>
                    <a:pt x="106368" y="467908"/>
                  </a:cubicBezTo>
                  <a:cubicBezTo>
                    <a:pt x="131144" y="545256"/>
                    <a:pt x="203045" y="601547"/>
                    <a:pt x="288241" y="603119"/>
                  </a:cubicBezTo>
                  <a:cubicBezTo>
                    <a:pt x="221608" y="655336"/>
                    <a:pt x="137659" y="686461"/>
                    <a:pt x="46444" y="686461"/>
                  </a:cubicBezTo>
                  <a:cubicBezTo>
                    <a:pt x="30728" y="686461"/>
                    <a:pt x="15230" y="685539"/>
                    <a:pt x="0" y="683742"/>
                  </a:cubicBezTo>
                  <a:cubicBezTo>
                    <a:pt x="86162" y="738982"/>
                    <a:pt x="188499" y="771212"/>
                    <a:pt x="298447" y="771212"/>
                  </a:cubicBezTo>
                  <a:cubicBezTo>
                    <a:pt x="656561" y="771212"/>
                    <a:pt x="852389" y="474545"/>
                    <a:pt x="852389" y="217265"/>
                  </a:cubicBezTo>
                  <a:cubicBezTo>
                    <a:pt x="852389" y="208824"/>
                    <a:pt x="852199" y="200428"/>
                    <a:pt x="851826" y="192079"/>
                  </a:cubicBezTo>
                  <a:cubicBezTo>
                    <a:pt x="889863" y="164628"/>
                    <a:pt x="922873" y="130337"/>
                    <a:pt x="948974" y="91294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40">
              <a:hlinkClick r:id="rId6"/>
              <a:extLst>
                <a:ext uri="{FF2B5EF4-FFF2-40B4-BE49-F238E27FC236}">
                  <a16:creationId xmlns:a16="http://schemas.microsoft.com/office/drawing/2014/main" id="{BBAB6DC2-7423-1DE3-E114-D0841DB0DF08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B401F0-7B23-0E70-A987-C44C85E3F865}"/>
              </a:ext>
            </a:extLst>
          </p:cNvPr>
          <p:cNvGrpSpPr/>
          <p:nvPr userDrawn="1"/>
        </p:nvGrpSpPr>
        <p:grpSpPr>
          <a:xfrm>
            <a:off x="3285450" y="4428000"/>
            <a:ext cx="675000" cy="675000"/>
            <a:chOff x="3285450" y="4428000"/>
            <a:chExt cx="675000" cy="675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769EA-0469-B4D5-0733-CA1925393D9E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C4604B-DFB2-69D1-0C48-0E7E980498AC}"/>
                </a:ext>
              </a:extLst>
            </p:cNvPr>
            <p:cNvSpPr/>
            <p:nvPr/>
          </p:nvSpPr>
          <p:spPr>
            <a:xfrm>
              <a:off x="3454191" y="4646806"/>
              <a:ext cx="337518" cy="237389"/>
            </a:xfrm>
            <a:custGeom>
              <a:avLst/>
              <a:gdLst>
                <a:gd name="connsiteX0" fmla="*/ 376473 w 948974"/>
                <a:gd name="connsiteY0" fmla="*/ 190180 h 667449"/>
                <a:gd name="connsiteX1" fmla="*/ 376517 w 948974"/>
                <a:gd name="connsiteY1" fmla="*/ 456817 h 667449"/>
                <a:gd name="connsiteX2" fmla="*/ 632890 w 948974"/>
                <a:gd name="connsiteY2" fmla="*/ 323963 h 667449"/>
                <a:gd name="connsiteX3" fmla="*/ 474281 w 948974"/>
                <a:gd name="connsiteY3" fmla="*/ 0 h 667449"/>
                <a:gd name="connsiteX4" fmla="*/ 474693 w 948974"/>
                <a:gd name="connsiteY4" fmla="*/ 0 h 667449"/>
                <a:gd name="connsiteX5" fmla="*/ 806688 w 948974"/>
                <a:gd name="connsiteY5" fmla="*/ 9599 h 667449"/>
                <a:gd name="connsiteX6" fmla="*/ 901772 w 948974"/>
                <a:gd name="connsiteY6" fmla="*/ 49796 h 667449"/>
                <a:gd name="connsiteX7" fmla="*/ 939498 w 948974"/>
                <a:gd name="connsiteY7" fmla="*/ 143989 h 667449"/>
                <a:gd name="connsiteX8" fmla="*/ 948974 w 948974"/>
                <a:gd name="connsiteY8" fmla="*/ 297577 h 667449"/>
                <a:gd name="connsiteX9" fmla="*/ 948974 w 948974"/>
                <a:gd name="connsiteY9" fmla="*/ 369572 h 667449"/>
                <a:gd name="connsiteX10" fmla="*/ 939498 w 948974"/>
                <a:gd name="connsiteY10" fmla="*/ 523160 h 667449"/>
                <a:gd name="connsiteX11" fmla="*/ 901772 w 948974"/>
                <a:gd name="connsiteY11" fmla="*/ 617353 h 667449"/>
                <a:gd name="connsiteX12" fmla="*/ 806688 w 948974"/>
                <a:gd name="connsiteY12" fmla="*/ 657550 h 667449"/>
                <a:gd name="connsiteX13" fmla="*/ 474488 w 948974"/>
                <a:gd name="connsiteY13" fmla="*/ 667449 h 667449"/>
                <a:gd name="connsiteX14" fmla="*/ 151839 w 948974"/>
                <a:gd name="connsiteY14" fmla="*/ 657916 h 667449"/>
                <a:gd name="connsiteX15" fmla="*/ 47202 w 948974"/>
                <a:gd name="connsiteY15" fmla="*/ 617353 h 667449"/>
                <a:gd name="connsiteX16" fmla="*/ 9491 w 948974"/>
                <a:gd name="connsiteY16" fmla="*/ 523160 h 667449"/>
                <a:gd name="connsiteX17" fmla="*/ 0 w 948974"/>
                <a:gd name="connsiteY17" fmla="*/ 369572 h 667449"/>
                <a:gd name="connsiteX18" fmla="*/ 0 w 948974"/>
                <a:gd name="connsiteY18" fmla="*/ 297577 h 667449"/>
                <a:gd name="connsiteX19" fmla="*/ 9490 w 948974"/>
                <a:gd name="connsiteY19" fmla="*/ 143989 h 667449"/>
                <a:gd name="connsiteX20" fmla="*/ 47202 w 948974"/>
                <a:gd name="connsiteY20" fmla="*/ 49796 h 667449"/>
                <a:gd name="connsiteX21" fmla="*/ 142286 w 948974"/>
                <a:gd name="connsiteY21" fmla="*/ 9599 h 667449"/>
                <a:gd name="connsiteX22" fmla="*/ 474281 w 948974"/>
                <a:gd name="connsiteY22" fmla="*/ 0 h 6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8974" h="667449">
                  <a:moveTo>
                    <a:pt x="376473" y="190180"/>
                  </a:moveTo>
                  <a:lnTo>
                    <a:pt x="376517" y="456817"/>
                  </a:lnTo>
                  <a:lnTo>
                    <a:pt x="632890" y="323963"/>
                  </a:lnTo>
                  <a:close/>
                  <a:moveTo>
                    <a:pt x="474281" y="0"/>
                  </a:moveTo>
                  <a:lnTo>
                    <a:pt x="474693" y="0"/>
                  </a:lnTo>
                  <a:cubicBezTo>
                    <a:pt x="474693" y="0"/>
                    <a:pt x="673893" y="0"/>
                    <a:pt x="806688" y="9599"/>
                  </a:cubicBezTo>
                  <a:cubicBezTo>
                    <a:pt x="825238" y="11812"/>
                    <a:pt x="865686" y="11999"/>
                    <a:pt x="901772" y="49796"/>
                  </a:cubicBezTo>
                  <a:cubicBezTo>
                    <a:pt x="930224" y="78594"/>
                    <a:pt x="939498" y="143989"/>
                    <a:pt x="939498" y="143989"/>
                  </a:cubicBezTo>
                  <a:cubicBezTo>
                    <a:pt x="939498" y="143989"/>
                    <a:pt x="948974" y="220783"/>
                    <a:pt x="948974" y="297577"/>
                  </a:cubicBezTo>
                  <a:lnTo>
                    <a:pt x="948974" y="369572"/>
                  </a:lnTo>
                  <a:cubicBezTo>
                    <a:pt x="948974" y="446366"/>
                    <a:pt x="939498" y="523160"/>
                    <a:pt x="939498" y="523160"/>
                  </a:cubicBezTo>
                  <a:cubicBezTo>
                    <a:pt x="939498" y="523160"/>
                    <a:pt x="930224" y="588555"/>
                    <a:pt x="901772" y="617353"/>
                  </a:cubicBezTo>
                  <a:cubicBezTo>
                    <a:pt x="865687" y="655150"/>
                    <a:pt x="825238" y="655337"/>
                    <a:pt x="806688" y="657550"/>
                  </a:cubicBezTo>
                  <a:cubicBezTo>
                    <a:pt x="673893" y="667149"/>
                    <a:pt x="474488" y="667449"/>
                    <a:pt x="474488" y="667449"/>
                  </a:cubicBezTo>
                  <a:cubicBezTo>
                    <a:pt x="474488" y="667449"/>
                    <a:pt x="227759" y="665196"/>
                    <a:pt x="151839" y="657916"/>
                  </a:cubicBezTo>
                  <a:cubicBezTo>
                    <a:pt x="130719" y="653955"/>
                    <a:pt x="83301" y="655150"/>
                    <a:pt x="47202" y="617353"/>
                  </a:cubicBezTo>
                  <a:cubicBezTo>
                    <a:pt x="18749" y="588555"/>
                    <a:pt x="9491" y="523160"/>
                    <a:pt x="9491" y="523160"/>
                  </a:cubicBezTo>
                  <a:cubicBezTo>
                    <a:pt x="9491" y="523160"/>
                    <a:pt x="0" y="446366"/>
                    <a:pt x="0" y="369572"/>
                  </a:cubicBezTo>
                  <a:lnTo>
                    <a:pt x="0" y="297577"/>
                  </a:lnTo>
                  <a:cubicBezTo>
                    <a:pt x="0" y="220783"/>
                    <a:pt x="9490" y="143989"/>
                    <a:pt x="9490" y="143989"/>
                  </a:cubicBezTo>
                  <a:cubicBezTo>
                    <a:pt x="9490" y="143989"/>
                    <a:pt x="18749" y="78594"/>
                    <a:pt x="47202" y="49796"/>
                  </a:cubicBezTo>
                  <a:cubicBezTo>
                    <a:pt x="83301" y="11999"/>
                    <a:pt x="123735" y="11812"/>
                    <a:pt x="142286" y="9599"/>
                  </a:cubicBezTo>
                  <a:cubicBezTo>
                    <a:pt x="275085" y="0"/>
                    <a:pt x="474281" y="0"/>
                    <a:pt x="474281" y="0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Oval 44">
              <a:hlinkClick r:id="rId7"/>
              <a:extLst>
                <a:ext uri="{FF2B5EF4-FFF2-40B4-BE49-F238E27FC236}">
                  <a16:creationId xmlns:a16="http://schemas.microsoft.com/office/drawing/2014/main" id="{A08C08EA-BEDD-D50E-04EB-BB6C89AC4CD6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5FB0E-905F-A9EF-8748-B0C96DC09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000" y="1502651"/>
            <a:ext cx="4320000" cy="110799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600" b="0"/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C5ECE-EF1E-C746-4B90-156FAF8A2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500" y="-250659"/>
            <a:ext cx="7578669" cy="63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35CA0C-32FF-6FFD-8511-3713F4A7BA89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726DB-1EEC-EB10-19D3-7CE5393C8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988913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760" y="3184018"/>
            <a:ext cx="5040000" cy="307777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876242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8760" y="3603118"/>
            <a:ext cx="5040000" cy="246221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7837" y="4226051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837" y="4516563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3837" y="4226051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3837" y="4516563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763325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650654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CCF6E-B3A8-9DDE-7E91-DE15CB1B9070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ED7C8-D978-6740-5F4A-BB317C93A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61" name="Rectangle: Diagonal Corners Snipped 60">
            <a:extLst>
              <a:ext uri="{FF2B5EF4-FFF2-40B4-BE49-F238E27FC236}">
                <a16:creationId xmlns:a16="http://schemas.microsoft.com/office/drawing/2014/main" id="{DC6D96CC-1089-E06B-46FA-D8E3AB2EFB5C}"/>
              </a:ext>
            </a:extLst>
          </p:cNvPr>
          <p:cNvSpPr/>
          <p:nvPr userDrawn="1"/>
        </p:nvSpPr>
        <p:spPr>
          <a:xfrm>
            <a:off x="1802802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92E954-8E6E-B41C-B9C6-A5BEC2744EB6}"/>
              </a:ext>
            </a:extLst>
          </p:cNvPr>
          <p:cNvGrpSpPr/>
          <p:nvPr userDrawn="1"/>
        </p:nvGrpSpPr>
        <p:grpSpPr>
          <a:xfrm>
            <a:off x="2241885" y="3605998"/>
            <a:ext cx="920602" cy="7430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BFD980B2-A6E4-8222-CAC0-56F2F0672F13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7BE791A2-483B-2AA0-7280-686D3B106583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5AD1ABCE-79FF-EEA0-133C-D64877B37BA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703A49B3-7D99-2290-BF37-143FED8F2CC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D537B85A-9C2B-3034-BF3C-CF10797EC3B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CBBAC2EB-3CB2-B1C5-73A7-8AE9AEBC8F24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6892D4C8-D139-0300-9912-5060485C72F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9E8FC4DF-166B-FDBD-9306-F5FDC83F0B7F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5EC49D20-F6A5-97A5-E4F8-7E8C601C8572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07FFE63-0D4C-EFCA-3170-CF0277D89833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F01E1545-AE5C-2174-5126-BCCFF87F8BD9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46EC0EA0-032D-71F5-F99C-FFFCDB442006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25BD62FB-CD88-182A-19F9-5949D9A9E1CC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90DE440-43B7-94E8-DBB6-D196503F393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6EE3FB26-883B-34E4-4F76-9B75A8AE93D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9E7669E2-21C6-730C-92D6-9B364B9BD49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7523A9F3-8502-A03F-59CB-F13B0CF0C8AD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885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1885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886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886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1886" y="5034150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1886" y="5324662"/>
            <a:ext cx="180000" cy="180000"/>
          </a:xfrm>
          <a:prstGeom prst="rect">
            <a:avLst/>
          </a:prstGeom>
        </p:spPr>
      </p:pic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7E1B0414-7770-2283-9DB5-24C5B05AF424}"/>
              </a:ext>
            </a:extLst>
          </p:cNvPr>
          <p:cNvSpPr/>
          <p:nvPr userDrawn="1"/>
        </p:nvSpPr>
        <p:spPr>
          <a:xfrm>
            <a:off x="6299293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AF36EF-3AE6-8334-CDED-EE6EE7760FB0}"/>
              </a:ext>
            </a:extLst>
          </p:cNvPr>
          <p:cNvGrpSpPr/>
          <p:nvPr userDrawn="1"/>
        </p:nvGrpSpPr>
        <p:grpSpPr>
          <a:xfrm>
            <a:off x="6738376" y="3605998"/>
            <a:ext cx="920602" cy="74305"/>
            <a:chOff x="696000" y="1460737"/>
            <a:chExt cx="920602" cy="112014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DF394163-9977-873C-FFE8-7741931E6D0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C1E1DDFE-45AE-F8A6-381B-B36837F17B6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5D0223B-C321-A0DB-54E4-97163FF6CB2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3F5C21E2-3827-A642-A025-2FC1157943A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BD5A1671-FB01-879A-BF61-7D2716B511C3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B42A2FF9-C2C9-8999-B228-424E9DE08836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1FC6EC5D-DC88-2CFD-89A3-698A75619EA3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3F4C8936-2AAE-9573-031C-870E11840F3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7A596D35-9B09-7EB6-BB56-F0A526D45FF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E7D9CE85-F1BC-5EDE-CA89-3BF5F825F8A2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4EAA8AA-6BDC-FDE6-2F3A-14EEBE8576D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8C9DC03-626F-30E2-F70D-C0419D8970C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31ED7392-E818-5ECA-A906-5DA413565E93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5179ADAF-D748-71D4-06DF-EB28FFB7B44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8A70151B-BFFE-77EC-A6B8-2D26EE6CB708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B5C99F2-F2B2-D961-B8AA-34C34E615BB2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C81D6F11-F7EC-C9E6-70BB-F838DDFE273C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2" name="Text Placeholder 148">
            <a:extLst>
              <a:ext uri="{FF2B5EF4-FFF2-40B4-BE49-F238E27FC236}">
                <a16:creationId xmlns:a16="http://schemas.microsoft.com/office/drawing/2014/main" id="{2CBFB104-57E2-7955-9345-A2F3DC48D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8376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3" name="Text Placeholder 148">
            <a:extLst>
              <a:ext uri="{FF2B5EF4-FFF2-40B4-BE49-F238E27FC236}">
                <a16:creationId xmlns:a16="http://schemas.microsoft.com/office/drawing/2014/main" id="{FAF2BA5F-D0F1-3970-1EAF-4F685F8D2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376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84" name="Text Placeholder 148">
            <a:extLst>
              <a:ext uri="{FF2B5EF4-FFF2-40B4-BE49-F238E27FC236}">
                <a16:creationId xmlns:a16="http://schemas.microsoft.com/office/drawing/2014/main" id="{74C07AD3-B16B-CD99-CBC3-8F9F846CB5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377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85" name="Text Placeholder 148">
            <a:extLst>
              <a:ext uri="{FF2B5EF4-FFF2-40B4-BE49-F238E27FC236}">
                <a16:creationId xmlns:a16="http://schemas.microsoft.com/office/drawing/2014/main" id="{B9A8E74A-CEC9-3A4E-D1F1-3116526DE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377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F94B3EA-AC65-E721-29D5-18E5E2AB86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377" y="5034150"/>
            <a:ext cx="180000" cy="180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C047A593-96D7-9330-A35D-FEA4A5E668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8377" y="5324662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9127C2F-5369-4A96-BADC-4D348F6A51AC}"/>
              </a:ext>
            </a:extLst>
          </p:cNvPr>
          <p:cNvSpPr/>
          <p:nvPr userDrawn="1"/>
        </p:nvSpPr>
        <p:spPr>
          <a:xfrm>
            <a:off x="3263900" y="1036069"/>
            <a:ext cx="5664200" cy="5055812"/>
          </a:xfrm>
          <a:prstGeom prst="snip2DiagRect">
            <a:avLst>
              <a:gd name="adj1" fmla="val 289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100" y="1428554"/>
            <a:ext cx="1701800" cy="37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BB811-09AE-D63B-5860-1E80D477493D}"/>
              </a:ext>
            </a:extLst>
          </p:cNvPr>
          <p:cNvSpPr txBox="1"/>
          <p:nvPr userDrawn="1"/>
        </p:nvSpPr>
        <p:spPr>
          <a:xfrm>
            <a:off x="5042027" y="3307146"/>
            <a:ext cx="2107949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Merci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5893751"/>
            <a:ext cx="920602" cy="74305"/>
            <a:chOff x="5635699" y="5931141"/>
            <a:chExt cx="920602" cy="743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2BD2B-3327-8166-9570-43943810B1F1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2613AB-A8E0-71B5-3B88-4DF49B90E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7" name="Rectangle: Rounded Corners 6">
            <a:hlinkClick r:id="rId6"/>
            <a:extLst>
              <a:ext uri="{FF2B5EF4-FFF2-40B4-BE49-F238E27FC236}">
                <a16:creationId xmlns:a16="http://schemas.microsoft.com/office/drawing/2014/main" id="{B563A139-4A6D-394B-7BA5-454CEB56E049}"/>
              </a:ext>
            </a:extLst>
          </p:cNvPr>
          <p:cNvSpPr/>
          <p:nvPr userDrawn="1"/>
        </p:nvSpPr>
        <p:spPr>
          <a:xfrm>
            <a:off x="4368000" y="5544951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15347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0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9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616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000" y="1145369"/>
            <a:ext cx="8640000" cy="307777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defRPr sz="2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EF26AE-0E8B-41DE-038A-4F9ED9254CB9}"/>
              </a:ext>
            </a:extLst>
          </p:cNvPr>
          <p:cNvGrpSpPr/>
          <p:nvPr userDrawn="1"/>
        </p:nvGrpSpPr>
        <p:grpSpPr>
          <a:xfrm>
            <a:off x="5348942" y="1674097"/>
            <a:ext cx="1494116" cy="112014"/>
            <a:chOff x="10939447" y="523240"/>
            <a:chExt cx="1245096" cy="93345"/>
          </a:xfrm>
          <a:solidFill>
            <a:schemeClr val="tx2">
              <a:alpha val="20000"/>
            </a:schemeClr>
          </a:solidFill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5610C1ED-5852-0EE6-FF0A-96F4CB2CE64A}"/>
                </a:ext>
              </a:extLst>
            </p:cNvPr>
            <p:cNvSpPr/>
            <p:nvPr/>
          </p:nvSpPr>
          <p:spPr>
            <a:xfrm>
              <a:off x="1167806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343AB0C8-5813-3A04-543A-A355379EE61C}"/>
                </a:ext>
              </a:extLst>
            </p:cNvPr>
            <p:cNvSpPr/>
            <p:nvPr/>
          </p:nvSpPr>
          <p:spPr>
            <a:xfrm>
              <a:off x="1172151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08D21E0-3ECF-9B08-C7A1-D04373449761}"/>
                </a:ext>
              </a:extLst>
            </p:cNvPr>
            <p:cNvSpPr/>
            <p:nvPr/>
          </p:nvSpPr>
          <p:spPr>
            <a:xfrm>
              <a:off x="1176495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B6977C8-7F75-2A95-BA16-F0DBEB1C637D}"/>
                </a:ext>
              </a:extLst>
            </p:cNvPr>
            <p:cNvSpPr/>
            <p:nvPr/>
          </p:nvSpPr>
          <p:spPr>
            <a:xfrm>
              <a:off x="1180840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9E1621F6-18AB-1F9C-E8A6-615290F012C1}"/>
                </a:ext>
              </a:extLst>
            </p:cNvPr>
            <p:cNvSpPr/>
            <p:nvPr/>
          </p:nvSpPr>
          <p:spPr>
            <a:xfrm>
              <a:off x="1185185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7F90642-BEFD-C7CC-0AB6-542F734EC6BB}"/>
                </a:ext>
              </a:extLst>
            </p:cNvPr>
            <p:cNvSpPr/>
            <p:nvPr/>
          </p:nvSpPr>
          <p:spPr>
            <a:xfrm>
              <a:off x="1189530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C0FAD3C7-8B5D-D594-47C6-8C4075EEDA84}"/>
                </a:ext>
              </a:extLst>
            </p:cNvPr>
            <p:cNvSpPr/>
            <p:nvPr/>
          </p:nvSpPr>
          <p:spPr>
            <a:xfrm>
              <a:off x="1193875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EBCFCA6E-4C9C-8F1B-7470-1E3A399E1C0B}"/>
                </a:ext>
              </a:extLst>
            </p:cNvPr>
            <p:cNvSpPr/>
            <p:nvPr/>
          </p:nvSpPr>
          <p:spPr>
            <a:xfrm>
              <a:off x="1198219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E455C98B-94C3-7DBA-72EF-5946B8FC5659}"/>
                </a:ext>
              </a:extLst>
            </p:cNvPr>
            <p:cNvSpPr/>
            <p:nvPr/>
          </p:nvSpPr>
          <p:spPr>
            <a:xfrm>
              <a:off x="120256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6AECC36-A0CF-C556-EE65-AD7EC9BC4088}"/>
                </a:ext>
              </a:extLst>
            </p:cNvPr>
            <p:cNvSpPr/>
            <p:nvPr/>
          </p:nvSpPr>
          <p:spPr>
            <a:xfrm>
              <a:off x="120690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193D1796-0A04-4EBA-1454-F2C704880D8A}"/>
                </a:ext>
              </a:extLst>
            </p:cNvPr>
            <p:cNvSpPr/>
            <p:nvPr/>
          </p:nvSpPr>
          <p:spPr>
            <a:xfrm>
              <a:off x="121125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444A5F82-1CC1-2723-36BD-5E6A8DD02DB5}"/>
                </a:ext>
              </a:extLst>
            </p:cNvPr>
            <p:cNvSpPr/>
            <p:nvPr/>
          </p:nvSpPr>
          <p:spPr>
            <a:xfrm rot="10800000">
              <a:off x="1137392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5EC8A17-161A-52F3-F4A9-DBBB86DC6C17}"/>
                </a:ext>
              </a:extLst>
            </p:cNvPr>
            <p:cNvSpPr/>
            <p:nvPr/>
          </p:nvSpPr>
          <p:spPr>
            <a:xfrm rot="10800000">
              <a:off x="1133047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2D794AC1-E3B5-5BC5-50D1-03D1CB2EA924}"/>
                </a:ext>
              </a:extLst>
            </p:cNvPr>
            <p:cNvSpPr/>
            <p:nvPr/>
          </p:nvSpPr>
          <p:spPr>
            <a:xfrm rot="10800000">
              <a:off x="1128703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FB7F060C-DB78-A9F5-E90C-C2F144895061}"/>
                </a:ext>
              </a:extLst>
            </p:cNvPr>
            <p:cNvSpPr/>
            <p:nvPr/>
          </p:nvSpPr>
          <p:spPr>
            <a:xfrm rot="10800000">
              <a:off x="1124358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EE4882FB-4370-85AD-7574-1A4373173CA0}"/>
                </a:ext>
              </a:extLst>
            </p:cNvPr>
            <p:cNvSpPr/>
            <p:nvPr/>
          </p:nvSpPr>
          <p:spPr>
            <a:xfrm rot="10800000">
              <a:off x="1120013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C23D4FE-47CE-BC47-7291-20E7D63B222D}"/>
                </a:ext>
              </a:extLst>
            </p:cNvPr>
            <p:cNvSpPr/>
            <p:nvPr/>
          </p:nvSpPr>
          <p:spPr>
            <a:xfrm rot="10800000">
              <a:off x="1115668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0C8F840B-5FA1-787F-A5ED-AF39E9BC9521}"/>
                </a:ext>
              </a:extLst>
            </p:cNvPr>
            <p:cNvSpPr/>
            <p:nvPr/>
          </p:nvSpPr>
          <p:spPr>
            <a:xfrm rot="10800000">
              <a:off x="1111323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72792F1-9E05-B63F-2DEA-A5DE0295C132}"/>
                </a:ext>
              </a:extLst>
            </p:cNvPr>
            <p:cNvSpPr/>
            <p:nvPr/>
          </p:nvSpPr>
          <p:spPr>
            <a:xfrm rot="10800000">
              <a:off x="1106979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757632A1-2A6B-1A61-CED7-6AC55E3AE4FE}"/>
                </a:ext>
              </a:extLst>
            </p:cNvPr>
            <p:cNvSpPr/>
            <p:nvPr/>
          </p:nvSpPr>
          <p:spPr>
            <a:xfrm rot="10800000">
              <a:off x="110263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4CD700AC-2950-4BD9-AEA9-F649F9BFAE92}"/>
                </a:ext>
              </a:extLst>
            </p:cNvPr>
            <p:cNvSpPr/>
            <p:nvPr/>
          </p:nvSpPr>
          <p:spPr>
            <a:xfrm rot="10800000">
              <a:off x="109828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A817A4-A3E4-94CB-83C3-D6F767DA3FEE}"/>
                </a:ext>
              </a:extLst>
            </p:cNvPr>
            <p:cNvSpPr/>
            <p:nvPr/>
          </p:nvSpPr>
          <p:spPr>
            <a:xfrm rot="10800000">
              <a:off x="109394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225BDD9E-FD33-866E-6890-16110B571DB3}"/>
                </a:ext>
              </a:extLst>
            </p:cNvPr>
            <p:cNvSpPr/>
            <p:nvPr/>
          </p:nvSpPr>
          <p:spPr>
            <a:xfrm>
              <a:off x="1141737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F2C15A61-EF71-9795-61EF-8C1617508400}"/>
                </a:ext>
              </a:extLst>
            </p:cNvPr>
            <p:cNvSpPr/>
            <p:nvPr/>
          </p:nvSpPr>
          <p:spPr>
            <a:xfrm>
              <a:off x="1146082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E632C2E-006D-D2F7-A5C6-ACAAB3CF37B9}"/>
                </a:ext>
              </a:extLst>
            </p:cNvPr>
            <p:cNvSpPr/>
            <p:nvPr/>
          </p:nvSpPr>
          <p:spPr>
            <a:xfrm>
              <a:off x="1150427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E1020044-98D4-DCF6-BADA-41E402526BB2}"/>
                </a:ext>
              </a:extLst>
            </p:cNvPr>
            <p:cNvSpPr/>
            <p:nvPr/>
          </p:nvSpPr>
          <p:spPr>
            <a:xfrm>
              <a:off x="1154771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930D4332-77DE-1477-2E43-28E85958F0DC}"/>
                </a:ext>
              </a:extLst>
            </p:cNvPr>
            <p:cNvSpPr/>
            <p:nvPr/>
          </p:nvSpPr>
          <p:spPr>
            <a:xfrm>
              <a:off x="1163461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BDAAD660-5966-CDA2-8611-352F8D64C694}"/>
                </a:ext>
              </a:extLst>
            </p:cNvPr>
            <p:cNvSpPr/>
            <p:nvPr/>
          </p:nvSpPr>
          <p:spPr>
            <a:xfrm>
              <a:off x="1159116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D7629-7829-1ACA-7FA5-F08FD2F78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2007061"/>
            <a:ext cx="8640000" cy="212519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C3082-5820-F339-AA95-CC102FC6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D4E34D-C781-5CAC-ECB4-7C789CB39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000" y="1064645"/>
            <a:ext cx="11016000" cy="4540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8800" y="756000"/>
            <a:ext cx="5245200" cy="738664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8800" y="1829976"/>
            <a:ext cx="5245200" cy="37746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8237A6D-51C3-E355-8308-D596CBF1D5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998" y="756000"/>
            <a:ext cx="5245200" cy="4848670"/>
          </a:xfrm>
          <a:custGeom>
            <a:avLst/>
            <a:gdLst>
              <a:gd name="connsiteX0" fmla="*/ 4428704 w 5245200"/>
              <a:gd name="connsiteY0" fmla="*/ 4648972 h 4848670"/>
              <a:gd name="connsiteX1" fmla="*/ 4375398 w 5245200"/>
              <a:gd name="connsiteY1" fmla="*/ 4702972 h 4848670"/>
              <a:gd name="connsiteX2" fmla="*/ 4989488 w 5245200"/>
              <a:gd name="connsiteY2" fmla="*/ 4702972 h 4848670"/>
              <a:gd name="connsiteX3" fmla="*/ 5042794 w 5245200"/>
              <a:gd name="connsiteY3" fmla="*/ 4648972 h 4848670"/>
              <a:gd name="connsiteX4" fmla="*/ 259681 w 5245200"/>
              <a:gd name="connsiteY4" fmla="*/ 147616 h 4848670"/>
              <a:gd name="connsiteX5" fmla="*/ 206375 w 5245200"/>
              <a:gd name="connsiteY5" fmla="*/ 201616 h 4848670"/>
              <a:gd name="connsiteX6" fmla="*/ 820465 w 5245200"/>
              <a:gd name="connsiteY6" fmla="*/ 201616 h 4848670"/>
              <a:gd name="connsiteX7" fmla="*/ 873771 w 5245200"/>
              <a:gd name="connsiteY7" fmla="*/ 147616 h 4848670"/>
              <a:gd name="connsiteX8" fmla="*/ 203208 w 5245200"/>
              <a:gd name="connsiteY8" fmla="*/ 0 h 4848670"/>
              <a:gd name="connsiteX9" fmla="*/ 5245200 w 5245200"/>
              <a:gd name="connsiteY9" fmla="*/ 0 h 4848670"/>
              <a:gd name="connsiteX10" fmla="*/ 5245200 w 5245200"/>
              <a:gd name="connsiteY10" fmla="*/ 4645462 h 4848670"/>
              <a:gd name="connsiteX11" fmla="*/ 5041992 w 5245200"/>
              <a:gd name="connsiteY11" fmla="*/ 4848670 h 4848670"/>
              <a:gd name="connsiteX12" fmla="*/ 0 w 5245200"/>
              <a:gd name="connsiteY12" fmla="*/ 4848670 h 4848670"/>
              <a:gd name="connsiteX13" fmla="*/ 0 w 5245200"/>
              <a:gd name="connsiteY13" fmla="*/ 203208 h 48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5200" h="4848670">
                <a:moveTo>
                  <a:pt x="4428704" y="4648972"/>
                </a:moveTo>
                <a:lnTo>
                  <a:pt x="4375398" y="4702972"/>
                </a:lnTo>
                <a:lnTo>
                  <a:pt x="4989488" y="4702972"/>
                </a:lnTo>
                <a:lnTo>
                  <a:pt x="5042794" y="4648972"/>
                </a:lnTo>
                <a:close/>
                <a:moveTo>
                  <a:pt x="259681" y="147616"/>
                </a:moveTo>
                <a:lnTo>
                  <a:pt x="206375" y="201616"/>
                </a:lnTo>
                <a:lnTo>
                  <a:pt x="820465" y="201616"/>
                </a:lnTo>
                <a:lnTo>
                  <a:pt x="873771" y="147616"/>
                </a:lnTo>
                <a:close/>
                <a:moveTo>
                  <a:pt x="203208" y="0"/>
                </a:moveTo>
                <a:lnTo>
                  <a:pt x="5245200" y="0"/>
                </a:lnTo>
                <a:lnTo>
                  <a:pt x="5245200" y="4645462"/>
                </a:lnTo>
                <a:lnTo>
                  <a:pt x="5041992" y="4848670"/>
                </a:lnTo>
                <a:lnTo>
                  <a:pt x="0" y="4848670"/>
                </a:lnTo>
                <a:lnTo>
                  <a:pt x="0" y="203208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8F1ED06-ABC9-15DE-3DFC-435FFD683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4252BFC-0528-6EFD-CF4B-B68A893B92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8800" y="1064645"/>
            <a:ext cx="5245200" cy="4540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1064645"/>
            <a:ext cx="5245200" cy="4540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4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DFFA7BA-8B92-63C7-0617-55EAC8E11B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99601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3483BC5-601B-9EF8-DA44-7609BAAE9D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53672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67C4BDF-6CB9-C058-FD2E-216AF7FA4E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90650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73C3076-1B04-8B01-02C5-C7E8395728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3342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5508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1064645"/>
            <a:ext cx="3707775" cy="4540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FF7AA0C-1628-04B2-6EA6-95C12083CDBE}"/>
              </a:ext>
            </a:extLst>
          </p:cNvPr>
          <p:cNvSpPr/>
          <p:nvPr userDrawn="1"/>
        </p:nvSpPr>
        <p:spPr>
          <a:xfrm>
            <a:off x="10507980" y="2035232"/>
            <a:ext cx="2186940" cy="4066767"/>
          </a:xfrm>
          <a:prstGeom prst="triangle">
            <a:avLst>
              <a:gd name="adj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0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B14D8D-4D87-52F8-13C3-24DF77E36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232"/>
            <a:ext cx="12192000" cy="788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4F21C-6A76-4EC9-B1CB-AE2844EC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16A03-4146-5F53-C0DA-9137DF974F0F}"/>
              </a:ext>
            </a:extLst>
          </p:cNvPr>
          <p:cNvSpPr/>
          <p:nvPr userDrawn="1"/>
        </p:nvSpPr>
        <p:spPr>
          <a:xfrm>
            <a:off x="0" y="1720666"/>
            <a:ext cx="12192000" cy="16378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84C6E-F9BE-ECD5-4869-B01FD6AB479A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FDC3944-E18B-AC06-5C2A-7B5D8E56D8B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79345D9-6E7C-5088-149B-38B1214DC31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BB6834DB-5923-334A-8926-5B66A115A866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8FE4BCDB-0B84-365E-7300-1B9799D413C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5827AC4-BA72-B581-7233-5C5F26E893C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6334529-E7E5-7866-4A09-6DB117F20F4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216F52D-19DA-813E-FC7B-8F6CC3280F2E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47C9705-C842-34B2-C62E-A93BB66EC3F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FAAACF3-0BBD-5EE4-3111-D53D465EC3BD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BC4FF41-985A-D5EB-2EE2-84228D9BC2B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5797F5-F3DC-EC6B-1705-3E375ED808E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3787C70-7A9E-CF22-96F4-BAB137721EAF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F9F0163-3D81-A513-B47A-A11B93CCE7F6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6498ECF2-BE62-D029-7ECA-57ABE78D4C4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9F9584FB-E328-225B-5B89-BA3F4914D9E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2E8EBD3-4263-1DFC-65B3-BBD0A43F5F0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AAB9B44-5483-DF54-44F1-3628A96EB604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5772A7-633B-9D97-EE91-776C95F183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999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F9FC028-4708-885E-114A-D802D7471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6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6FD0906-F55C-1E3B-DB7A-38B3875B4C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4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E0E445E-AD6B-A00F-33DA-9D62E60D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3682514"/>
            <a:ext cx="3419999" cy="1922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3C545-AF17-4B49-5ECC-854890DAA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001" y="3682514"/>
            <a:ext cx="3419999" cy="1922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BC7298F-8BC9-1F06-C7EA-DB6BE45A9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4001" y="3682514"/>
            <a:ext cx="3419999" cy="1922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7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8E7FB-E7AF-41AD-8E1D-E564C38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240A-ACF9-41DF-8044-EFE58948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000" y="1064645"/>
            <a:ext cx="11016000" cy="4540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18182-DBA0-4294-B9A7-5592074F8DF4}"/>
              </a:ext>
            </a:extLst>
          </p:cNvPr>
          <p:cNvSpPr/>
          <p:nvPr userDrawn="1"/>
        </p:nvSpPr>
        <p:spPr>
          <a:xfrm>
            <a:off x="0" y="6102000"/>
            <a:ext cx="1219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298DD-28E2-4F1F-A4F0-407D8199D6F6}"/>
              </a:ext>
            </a:extLst>
          </p:cNvPr>
          <p:cNvSpPr/>
          <p:nvPr userDrawn="1"/>
        </p:nvSpPr>
        <p:spPr>
          <a:xfrm>
            <a:off x="11328000" y="6102000"/>
            <a:ext cx="864000" cy="7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6BA80-B3B1-41ED-94FC-30F2434D99FA}"/>
              </a:ext>
            </a:extLst>
          </p:cNvPr>
          <p:cNvSpPr txBox="1"/>
          <p:nvPr userDrawn="1"/>
        </p:nvSpPr>
        <p:spPr>
          <a:xfrm>
            <a:off x="11577118" y="6380640"/>
            <a:ext cx="365764" cy="198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0A5252B4-D216-4A6A-AB33-98AB17F66667}" type="slidenum">
              <a:rPr lang="en-GB" sz="900" smtClean="0">
                <a:solidFill>
                  <a:schemeClr val="bg1"/>
                </a:solidFill>
                <a:latin typeface="+mj-lt"/>
              </a:rPr>
              <a:t>‹N°›</a:t>
            </a:fld>
            <a:endParaRPr lang="en-GB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113D8-C34F-41E7-96C1-C52F3FA807A7}"/>
              </a:ext>
            </a:extLst>
          </p:cNvPr>
          <p:cNvSpPr/>
          <p:nvPr userDrawn="1"/>
        </p:nvSpPr>
        <p:spPr>
          <a:xfrm>
            <a:off x="11328000" y="6822000"/>
            <a:ext cx="86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F1D181-9371-4409-B9F4-B17B0E367DA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49118" y="6359505"/>
            <a:ext cx="1080000" cy="2409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8C9CA4-8A09-4C8A-B688-AF68F27D86FA}"/>
              </a:ext>
            </a:extLst>
          </p:cNvPr>
          <p:cNvSpPr txBox="1"/>
          <p:nvPr userDrawn="1"/>
        </p:nvSpPr>
        <p:spPr>
          <a:xfrm>
            <a:off x="1651322" y="6392746"/>
            <a:ext cx="8889356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REF </a:t>
            </a:r>
            <a:r>
              <a:rPr lang="en-US" sz="700" b="1" dirty="0" err="1">
                <a:solidFill>
                  <a:schemeClr val="tx1">
                    <a:alpha val="40000"/>
                  </a:schemeClr>
                </a:solidFill>
              </a:rPr>
              <a:t>xxxxxxxxxxxx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 rev xxx – date Name of the company / Template: 87211168-DOC-GRP-EN-006</a:t>
            </a:r>
          </a:p>
          <a:p>
            <a:pPr algn="ctr"/>
            <a:r>
              <a:rPr lang="en-GB" sz="600" dirty="0">
                <a:solidFill>
                  <a:srgbClr val="000000">
                    <a:alpha val="70000"/>
                  </a:srgbClr>
                </a:solidFill>
              </a:rPr>
              <a:t>This document may not be reproduced, modified, adapted, published, translated, in any way, in whole or in part or disclosed to a third party without the prior written consent of THALES </a:t>
            </a:r>
            <a:r>
              <a:rPr lang="en-GB" sz="600" b="1" dirty="0">
                <a:solidFill>
                  <a:srgbClr val="000000">
                    <a:alpha val="70000"/>
                  </a:srgbClr>
                </a:solidFill>
              </a:rPr>
              <a:t>© 2022 THALES.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AA835-16DB-4E38-A108-8114A18BB2A4}"/>
              </a:ext>
            </a:extLst>
          </p:cNvPr>
          <p:cNvSpPr/>
          <p:nvPr userDrawn="1"/>
        </p:nvSpPr>
        <p:spPr>
          <a:xfrm>
            <a:off x="0" y="6102000"/>
            <a:ext cx="12192000" cy="108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9FBE7-3819-489B-8A5E-B6EE84E2D428}"/>
              </a:ext>
            </a:extLst>
          </p:cNvPr>
          <p:cNvSpPr/>
          <p:nvPr userDrawn="1"/>
        </p:nvSpPr>
        <p:spPr>
          <a:xfrm>
            <a:off x="5873674" y="6160114"/>
            <a:ext cx="444650" cy="180425"/>
          </a:xfrm>
          <a:prstGeom prst="rect">
            <a:avLst/>
          </a:prstGeom>
          <a:noFill/>
          <a:ln w="95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36000" rIns="90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>
                <a:solidFill>
                  <a:schemeClr val="tx1"/>
                </a:solidFill>
              </a:rPr>
              <a:t>OPEN </a:t>
            </a:r>
            <a:endParaRPr lang="en-GB" sz="7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5" r:id="rId2"/>
    <p:sldLayoutId id="2147483662" r:id="rId3"/>
    <p:sldLayoutId id="2147483654" r:id="rId4"/>
    <p:sldLayoutId id="2147483661" r:id="rId5"/>
    <p:sldLayoutId id="2147483663" r:id="rId6"/>
    <p:sldLayoutId id="2147483664" r:id="rId7"/>
    <p:sldLayoutId id="214748368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85" r:id="rId18"/>
    <p:sldLayoutId id="2147483686" r:id="rId19"/>
    <p:sldLayoutId id="2147483674" r:id="rId20"/>
    <p:sldLayoutId id="2147483683" r:id="rId21"/>
    <p:sldLayoutId id="2147483675" r:id="rId22"/>
    <p:sldLayoutId id="2147483682" r:id="rId23"/>
    <p:sldLayoutId id="2147483681" r:id="rId24"/>
    <p:sldLayoutId id="2147483651" r:id="rId25"/>
    <p:sldLayoutId id="2147483688" r:id="rId26"/>
    <p:sldLayoutId id="214748368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ts val="1600"/>
        </a:spcBef>
        <a:buClrTx/>
        <a:buFontTx/>
        <a:buBlip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</a:buBlip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3"/>
        </a:buClr>
        <a:buFont typeface="Wingdings 3" panose="05040102010807070707" pitchFamily="18" charset="2"/>
        <a:buChar char="ê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4000"/>
        </a:lnSpc>
        <a:spcBef>
          <a:spcPts val="600"/>
        </a:spcBef>
        <a:buFont typeface="Century Gothic" panose="020B0502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lnSpc>
          <a:spcPct val="114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›"/>
        <a:defRPr sz="11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6000" indent="-108000" algn="l" defTabSz="914400" rtl="0" eaLnBrk="1" latinLnBrk="0" hangingPunct="1">
        <a:lnSpc>
          <a:spcPct val="114000"/>
        </a:lnSpc>
        <a:spcBef>
          <a:spcPts val="300"/>
        </a:spcBef>
        <a:buFont typeface="Wingdings 3" panose="05040102010807070707" pitchFamily="18" charset="2"/>
        <a:buChar char="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25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2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2.png"/><Relationship Id="rId34" Type="http://schemas.openxmlformats.org/officeDocument/2006/relationships/image" Target="../media/image27.jpg"/><Relationship Id="rId42" Type="http://schemas.openxmlformats.org/officeDocument/2006/relationships/image" Target="../media/image35.png"/><Relationship Id="rId33" Type="http://schemas.openxmlformats.org/officeDocument/2006/relationships/image" Target="../media/image26.jpg"/><Relationship Id="rId38" Type="http://schemas.openxmlformats.org/officeDocument/2006/relationships/image" Target="../media/image31.png"/><Relationship Id="rId2" Type="http://schemas.openxmlformats.org/officeDocument/2006/relationships/image" Target="../media/image24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40" Type="http://schemas.openxmlformats.org/officeDocument/2006/relationships/image" Target="../media/image33.png"/><Relationship Id="rId36" Type="http://schemas.openxmlformats.org/officeDocument/2006/relationships/image" Target="../media/image29.png"/><Relationship Id="rId31" Type="http://schemas.openxmlformats.org/officeDocument/2006/relationships/image" Target="../media/image41.svg"/><Relationship Id="rId35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24" Type="http://schemas.openxmlformats.org/officeDocument/2006/relationships/image" Target="../media/image410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2939252"/>
            <a:ext cx="4996335" cy="1107996"/>
          </a:xfrm>
        </p:spPr>
        <p:txBody>
          <a:bodyPr/>
          <a:lstStyle/>
          <a:p>
            <a:r>
              <a:rPr lang="fr-FR" dirty="0" smtClean="0"/>
              <a:t>AI </a:t>
            </a:r>
            <a:r>
              <a:rPr lang="fr-FR" dirty="0" err="1" smtClean="0"/>
              <a:t>Friendly</a:t>
            </a:r>
            <a:r>
              <a:rPr lang="fr-FR" dirty="0" smtClean="0"/>
              <a:t> Hackers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Thales initiative on </a:t>
            </a:r>
            <a:r>
              <a:rPr lang="fr-FR" dirty="0" err="1"/>
              <a:t>secure</a:t>
            </a:r>
            <a:r>
              <a:rPr lang="fr-FR" dirty="0"/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24382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200" y="231202"/>
            <a:ext cx="11700026" cy="369332"/>
          </a:xfrm>
        </p:spPr>
        <p:txBody>
          <a:bodyPr/>
          <a:lstStyle/>
          <a:p>
            <a:r>
              <a:rPr lang="en-US" dirty="0" smtClean="0"/>
              <a:t>Explore intrinsic AI vulnerabilities to develop better countermeasures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19" y="3220030"/>
            <a:ext cx="5554106" cy="28008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366621"/>
            <a:ext cx="6053328" cy="30927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13" y="1079195"/>
            <a:ext cx="2018628" cy="2028545"/>
          </a:xfrm>
          <a:prstGeom prst="rect">
            <a:avLst/>
          </a:prstGeom>
        </p:spPr>
      </p:pic>
      <p:pic>
        <p:nvPicPr>
          <p:cNvPr id="7" name="Image 32">
            <a:extLst>
              <a:ext uri="{FF2B5EF4-FFF2-40B4-BE49-F238E27FC236}">
                <a16:creationId xmlns:a16="http://schemas.microsoft.com/office/drawing/2014/main" id="{39E5E123-D77E-40D8-E4B9-7663646F7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2" y="4620444"/>
            <a:ext cx="198813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E9D8E1-1B45-F8B9-1857-68CC48F1F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65" y="4620444"/>
            <a:ext cx="201618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743730" y="5918408"/>
            <a:ext cx="1987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dirty="0" smtClean="0"/>
              <a:t>Model </a:t>
            </a:r>
            <a:r>
              <a:rPr lang="fr-FR" sz="1600" dirty="0" err="1" smtClean="0"/>
              <a:t>b</a:t>
            </a:r>
            <a:r>
              <a:rPr lang="fr-FR" sz="1600" dirty="0" err="1" smtClean="0"/>
              <a:t>ackdooring</a:t>
            </a:r>
            <a:endParaRPr lang="fr-FR" sz="16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931084" y="5918408"/>
            <a:ext cx="15533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dirty="0" smtClean="0"/>
              <a:t>Model inversion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20475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80000" y="2743225"/>
            <a:ext cx="3853950" cy="615553"/>
          </a:xfrm>
        </p:spPr>
        <p:txBody>
          <a:bodyPr/>
          <a:lstStyle/>
          <a:p>
            <a:r>
              <a:rPr lang="fr-FR" dirty="0" err="1" smtClean="0"/>
              <a:t>Demos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0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958" y="5016991"/>
            <a:ext cx="5634663" cy="66535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98114" y="5092941"/>
            <a:ext cx="4003295" cy="11788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700"/>
              </a:spcAft>
              <a:buClr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24"/>
                    </a:ext>
                  </a:extLst>
                </a:blip>
              </a:buBlip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Crafting</a:t>
            </a:r>
            <a:r>
              <a:rPr lang="fr-FR" sz="1400" dirty="0" smtClean="0">
                <a:solidFill>
                  <a:schemeClr val="bg1"/>
                </a:solidFill>
              </a:rPr>
              <a:t> inputs in a </a:t>
            </a:r>
            <a:r>
              <a:rPr lang="fr-FR" sz="1400" dirty="0" err="1" smtClean="0">
                <a:solidFill>
                  <a:schemeClr val="bg1"/>
                </a:solidFill>
              </a:rPr>
              <a:t>specific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way</a:t>
            </a:r>
            <a:r>
              <a:rPr lang="fr-FR" sz="1400" dirty="0" smtClean="0">
                <a:solidFill>
                  <a:schemeClr val="bg1"/>
                </a:solidFill>
              </a:rPr>
              <a:t> to </a:t>
            </a:r>
            <a:r>
              <a:rPr lang="fr-FR" sz="1400" dirty="0" err="1" smtClean="0">
                <a:solidFill>
                  <a:schemeClr val="bg1"/>
                </a:solidFill>
              </a:rPr>
              <a:t>get</a:t>
            </a:r>
            <a:r>
              <a:rPr lang="fr-FR" sz="1400" dirty="0" smtClean="0">
                <a:solidFill>
                  <a:schemeClr val="bg1"/>
                </a:solidFill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</a:rPr>
              <a:t>wrong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result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from</a:t>
            </a:r>
            <a:r>
              <a:rPr lang="fr-FR" sz="1400" dirty="0" smtClean="0">
                <a:solidFill>
                  <a:schemeClr val="bg1"/>
                </a:solidFill>
              </a:rPr>
              <a:t> the model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2E9509-DDE4-5905-1E39-BE2430A69F56}"/>
              </a:ext>
            </a:extLst>
          </p:cNvPr>
          <p:cNvSpPr txBox="1">
            <a:spLocks/>
          </p:cNvSpPr>
          <p:nvPr/>
        </p:nvSpPr>
        <p:spPr>
          <a:xfrm>
            <a:off x="1295172" y="151933"/>
            <a:ext cx="429248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Evasion (adversarial) attack</a:t>
            </a:r>
            <a:endParaRPr lang="fr-FR" sz="800" i="1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32E9509-DDE4-5905-1E39-BE2430A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826" y="239593"/>
            <a:ext cx="3776870" cy="369332"/>
          </a:xfrm>
        </p:spPr>
        <p:txBody>
          <a:bodyPr/>
          <a:lstStyle/>
          <a:p>
            <a:pPr algn="ctr"/>
            <a:r>
              <a:rPr lang="fr-FR" dirty="0" smtClean="0"/>
              <a:t>Patch </a:t>
            </a:r>
            <a:r>
              <a:rPr lang="fr-FR" dirty="0" err="1" smtClean="0"/>
              <a:t>attack</a:t>
            </a:r>
            <a:endParaRPr lang="fr-FR" sz="8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25" y="694718"/>
            <a:ext cx="4248207" cy="373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7" y="694718"/>
            <a:ext cx="5363105" cy="373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878" y="276945"/>
            <a:ext cx="11016000" cy="369332"/>
          </a:xfrm>
        </p:spPr>
        <p:txBody>
          <a:bodyPr/>
          <a:lstStyle/>
          <a:p>
            <a:r>
              <a:rPr lang="fr-FR" dirty="0" err="1" smtClean="0"/>
              <a:t>Unlearning</a:t>
            </a:r>
            <a:r>
              <a:rPr lang="fr-FR" dirty="0" smtClean="0"/>
              <a:t> Challenge @CAID 2023</a:t>
            </a:r>
            <a:endParaRPr lang="fr-FR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D357F8-BD33-9216-1676-8FB7E7B0EC95}"/>
              </a:ext>
            </a:extLst>
          </p:cNvPr>
          <p:cNvSpPr txBox="1">
            <a:spLocks/>
          </p:cNvSpPr>
          <p:nvPr/>
        </p:nvSpPr>
        <p:spPr>
          <a:xfrm>
            <a:off x="240759" y="917573"/>
            <a:ext cx="6172250" cy="2136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buClrTx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1"/>
                    </a:ext>
                  </a:extLst>
                </a:blip>
              </a:buBlip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Thales Friendly Hackers team won the first prize of CAID 2023 challenge by crafting two novel AI privacy attacks</a:t>
            </a:r>
          </a:p>
          <a:p>
            <a:r>
              <a:rPr lang="en-US" dirty="0" smtClean="0"/>
              <a:t>Membership attack: </a:t>
            </a:r>
          </a:p>
          <a:p>
            <a:pPr lvl="1"/>
            <a:r>
              <a:rPr lang="en-US" dirty="0" smtClean="0"/>
              <a:t>identifying data samples that were in the training dataset</a:t>
            </a:r>
            <a:endParaRPr lang="en-US" dirty="0"/>
          </a:p>
          <a:p>
            <a:r>
              <a:rPr lang="en-US" dirty="0"/>
              <a:t>Unlearning </a:t>
            </a:r>
            <a:r>
              <a:rPr lang="en-US" dirty="0" smtClean="0"/>
              <a:t>attack: </a:t>
            </a:r>
          </a:p>
          <a:p>
            <a:pPr lvl="1"/>
            <a:r>
              <a:rPr lang="en-US" dirty="0" smtClean="0"/>
              <a:t>recovering sensitive information from a model that passed through an unlearning procedure</a:t>
            </a:r>
            <a:endParaRPr lang="en-US" dirty="0"/>
          </a:p>
          <a:p>
            <a:pPr lvl="1"/>
            <a:endParaRPr lang="fr-FR" sz="800" dirty="0" smtClean="0"/>
          </a:p>
          <a:p>
            <a:pPr marL="0" lvl="1" indent="0">
              <a:buFont typeface="Wingdings 3" panose="05040102010807070707" pitchFamily="18" charset="2"/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17104" y="4065221"/>
            <a:ext cx="3259204" cy="19546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00422" y="5511755"/>
            <a:ext cx="11403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 err="1" smtClean="0">
                <a:solidFill>
                  <a:srgbClr val="FF0000"/>
                </a:solidFill>
              </a:rPr>
              <a:t>Unlearning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3" y="3894494"/>
            <a:ext cx="1075236" cy="8207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0" y="4902127"/>
            <a:ext cx="1075236" cy="8185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96" y="3894494"/>
            <a:ext cx="1075200" cy="8196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1073" y="4718791"/>
            <a:ext cx="1039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DC-8 </a:t>
            </a:r>
            <a:endParaRPr lang="fr-FR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728" y="5788996"/>
            <a:ext cx="1013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Boeing 737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79139" y="4718791"/>
            <a:ext cx="812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DC-9</a:t>
            </a:r>
            <a:endParaRPr lang="fr-FR" sz="9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6"/>
          <a:srcRect t="17191" b="6366"/>
          <a:stretch/>
        </p:blipFill>
        <p:spPr>
          <a:xfrm>
            <a:off x="6413009" y="5328"/>
            <a:ext cx="5778991" cy="10786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84515" y="3220635"/>
            <a:ext cx="1594556" cy="305596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70843" y="4912491"/>
            <a:ext cx="986946" cy="10761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8328" y="5744401"/>
            <a:ext cx="10038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000" b="1" cap="none" spc="0" dirty="0" err="1" smtClean="0">
                <a:ln/>
                <a:solidFill>
                  <a:schemeClr val="accent4"/>
                </a:solidFill>
                <a:effectLst/>
              </a:rPr>
              <a:t>Resnet</a:t>
            </a:r>
            <a:endParaRPr lang="fr-F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135757" y="3706708"/>
            <a:ext cx="1435523" cy="104191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370843" y="1648222"/>
            <a:ext cx="1806250" cy="6735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21105044">
            <a:off x="6278357" y="2200034"/>
            <a:ext cx="215886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Multiple </a:t>
            </a:r>
            <a:r>
              <a:rPr lang="fr-FR" sz="14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models</a:t>
            </a:r>
            <a:r>
              <a:rPr lang="fr-FR" sz="1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sz="14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had</a:t>
            </a:r>
            <a:r>
              <a:rPr lang="fr-FR" sz="1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sz="14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suffered</a:t>
            </a:r>
            <a:r>
              <a:rPr lang="fr-FR" sz="1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fr-FR" sz="14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during</a:t>
            </a:r>
            <a:r>
              <a:rPr lang="fr-FR" sz="1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the challenge…</a:t>
            </a:r>
            <a:endParaRPr lang="fr-FR" sz="1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070570" y="1557769"/>
            <a:ext cx="2847214" cy="220841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945788" y="3924692"/>
            <a:ext cx="1278714" cy="18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Attacking Generative </a:t>
            </a:r>
            <a:r>
              <a:rPr lang="en-GB" dirty="0"/>
              <a:t>AI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54565"/>
          <a:stretch/>
        </p:blipFill>
        <p:spPr>
          <a:xfrm>
            <a:off x="324183" y="2678306"/>
            <a:ext cx="4807848" cy="295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83" y="1522841"/>
            <a:ext cx="4807848" cy="112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30945" y="5710096"/>
            <a:ext cx="493780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 smtClean="0"/>
              <a:t>Universal </a:t>
            </a:r>
            <a:r>
              <a:rPr lang="fr-FR" sz="900" b="1" dirty="0"/>
              <a:t>and </a:t>
            </a:r>
            <a:r>
              <a:rPr lang="fr-FR" sz="900" b="1" dirty="0" err="1"/>
              <a:t>Transferable</a:t>
            </a:r>
            <a:r>
              <a:rPr lang="fr-FR" sz="900" b="1" dirty="0"/>
              <a:t> </a:t>
            </a:r>
            <a:r>
              <a:rPr lang="fr-FR" sz="900" b="1" dirty="0" err="1"/>
              <a:t>Adversarial</a:t>
            </a:r>
            <a:r>
              <a:rPr lang="fr-FR" sz="900" b="1" dirty="0"/>
              <a:t> </a:t>
            </a:r>
            <a:r>
              <a:rPr lang="fr-FR" sz="900" b="1" dirty="0" err="1"/>
              <a:t>Attacks</a:t>
            </a:r>
            <a:r>
              <a:rPr lang="fr-FR" sz="900" b="1" dirty="0"/>
              <a:t> on </a:t>
            </a:r>
            <a:r>
              <a:rPr lang="fr-FR" sz="900" b="1" dirty="0" err="1"/>
              <a:t>Aligned</a:t>
            </a:r>
            <a:r>
              <a:rPr lang="fr-FR" sz="900" b="1" dirty="0"/>
              <a:t> </a:t>
            </a:r>
            <a:r>
              <a:rPr lang="fr-FR" sz="900" b="1" dirty="0" err="1"/>
              <a:t>Language</a:t>
            </a:r>
            <a:r>
              <a:rPr lang="fr-FR" sz="900" b="1" dirty="0"/>
              <a:t> </a:t>
            </a:r>
            <a:r>
              <a:rPr lang="fr-FR" sz="900" b="1" dirty="0" err="1" smtClean="0"/>
              <a:t>Models</a:t>
            </a:r>
            <a:r>
              <a:rPr lang="fr-FR" sz="900" b="1" dirty="0"/>
              <a:t> </a:t>
            </a:r>
            <a:r>
              <a:rPr lang="fr-FR" sz="700" i="1" dirty="0" smtClean="0"/>
              <a:t>Andy </a:t>
            </a:r>
            <a:r>
              <a:rPr lang="fr-FR" sz="700" i="1" dirty="0"/>
              <a:t>Zou</a:t>
            </a:r>
            <a:r>
              <a:rPr lang="fr-FR" sz="700" i="1" baseline="30000" dirty="0"/>
              <a:t>1</a:t>
            </a:r>
            <a:r>
              <a:rPr lang="fr-FR" sz="700" i="1" dirty="0"/>
              <a:t>, </a:t>
            </a:r>
            <a:r>
              <a:rPr lang="fr-FR" sz="700" i="1" dirty="0" err="1"/>
              <a:t>Zifan</a:t>
            </a:r>
            <a:r>
              <a:rPr lang="fr-FR" sz="700" i="1" dirty="0"/>
              <a:t> Wang</a:t>
            </a:r>
            <a:r>
              <a:rPr lang="fr-FR" sz="700" i="1" baseline="30000" dirty="0"/>
              <a:t>2</a:t>
            </a:r>
            <a:r>
              <a:rPr lang="fr-FR" sz="700" i="1" dirty="0"/>
              <a:t>, J. </a:t>
            </a:r>
            <a:r>
              <a:rPr lang="fr-FR" sz="700" i="1" dirty="0" err="1"/>
              <a:t>Zico</a:t>
            </a:r>
            <a:r>
              <a:rPr lang="fr-FR" sz="700" i="1" dirty="0"/>
              <a:t> Kolter</a:t>
            </a:r>
            <a:r>
              <a:rPr lang="fr-FR" sz="700" i="1" baseline="30000" dirty="0"/>
              <a:t>1,3</a:t>
            </a:r>
            <a:r>
              <a:rPr lang="fr-FR" sz="700" i="1" dirty="0"/>
              <a:t>, Matt </a:t>
            </a:r>
            <a:r>
              <a:rPr lang="fr-FR" sz="700" i="1" dirty="0" err="1" smtClean="0"/>
              <a:t>Fredrikson</a:t>
            </a:r>
            <a:r>
              <a:rPr lang="fr-FR" sz="700" i="1" dirty="0" smtClean="0"/>
              <a:t> </a:t>
            </a:r>
            <a:r>
              <a:rPr lang="fr-FR" sz="700" i="1" baseline="30000" dirty="0" smtClean="0"/>
              <a:t>1</a:t>
            </a:r>
            <a:r>
              <a:rPr lang="fr-FR" sz="700" i="1" dirty="0" smtClean="0"/>
              <a:t>Carnegie </a:t>
            </a:r>
            <a:r>
              <a:rPr lang="fr-FR" sz="700" i="1" dirty="0"/>
              <a:t>Mellon </a:t>
            </a:r>
            <a:r>
              <a:rPr lang="fr-FR" sz="700" i="1" dirty="0" err="1"/>
              <a:t>University</a:t>
            </a:r>
            <a:r>
              <a:rPr lang="fr-FR" sz="700" i="1" dirty="0"/>
              <a:t>, </a:t>
            </a:r>
            <a:r>
              <a:rPr lang="fr-FR" sz="700" i="1" baseline="30000" dirty="0"/>
              <a:t>2</a:t>
            </a:r>
            <a:r>
              <a:rPr lang="fr-FR" sz="700" i="1" dirty="0"/>
              <a:t>Center for AI </a:t>
            </a:r>
            <a:r>
              <a:rPr lang="fr-FR" sz="700" i="1" dirty="0" err="1"/>
              <a:t>Safety</a:t>
            </a:r>
            <a:r>
              <a:rPr lang="fr-FR" sz="700" i="1" dirty="0"/>
              <a:t>, </a:t>
            </a:r>
            <a:r>
              <a:rPr lang="fr-FR" sz="700" i="1" baseline="30000" dirty="0"/>
              <a:t>3</a:t>
            </a:r>
            <a:r>
              <a:rPr lang="fr-FR" sz="700" i="1" dirty="0"/>
              <a:t>Bosch Center for </a:t>
            </a:r>
            <a:r>
              <a:rPr lang="fr-FR" sz="700" i="1" dirty="0" smtClean="0"/>
              <a:t>AI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8"/>
          <a:stretch/>
        </p:blipFill>
        <p:spPr>
          <a:xfrm>
            <a:off x="5371481" y="3281957"/>
            <a:ext cx="6724064" cy="179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104104" y="5208173"/>
            <a:ext cx="2760371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 smtClean="0"/>
              <a:t>French version…</a:t>
            </a:r>
            <a:r>
              <a:rPr lang="fr-FR" sz="1200" b="1" dirty="0"/>
              <a:t> </a:t>
            </a:r>
            <a:r>
              <a:rPr lang="fr-FR" sz="900" i="1" dirty="0" smtClean="0"/>
              <a:t>Boussad ADDAD (</a:t>
            </a:r>
            <a:r>
              <a:rPr lang="fr-FR" sz="900" i="1" dirty="0" err="1" smtClean="0"/>
              <a:t>ThereSIS</a:t>
            </a:r>
            <a:r>
              <a:rPr lang="fr-FR" sz="900" i="1" dirty="0" smtClean="0"/>
              <a:t>)</a:t>
            </a:r>
          </a:p>
          <a:p>
            <a:endParaRPr lang="fr-FR" sz="500" i="1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5D357F8-BD33-9216-1676-8FB7E7B0EC95}"/>
              </a:ext>
            </a:extLst>
          </p:cNvPr>
          <p:cNvSpPr txBox="1">
            <a:spLocks/>
          </p:cNvSpPr>
          <p:nvPr/>
        </p:nvSpPr>
        <p:spPr>
          <a:xfrm>
            <a:off x="458213" y="860297"/>
            <a:ext cx="8370238" cy="32067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buClrTx/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24"/>
                    </a:ext>
                  </a:extLst>
                </a:blip>
              </a:buBlip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/>
              <a:t>Bypassing</a:t>
            </a:r>
            <a:r>
              <a:rPr lang="fr-FR" sz="1400" dirty="0" smtClean="0"/>
              <a:t> </a:t>
            </a:r>
            <a:r>
              <a:rPr lang="fr-FR" sz="1400" dirty="0" smtClean="0"/>
              <a:t>protections and </a:t>
            </a:r>
            <a:r>
              <a:rPr lang="fr-FR" sz="1400" dirty="0" err="1" smtClean="0"/>
              <a:t>making</a:t>
            </a:r>
            <a:r>
              <a:rPr lang="fr-FR" sz="1400" dirty="0" smtClean="0"/>
              <a:t> a chat assistant </a:t>
            </a:r>
            <a:r>
              <a:rPr lang="fr-FR" sz="1400" dirty="0" err="1" smtClean="0"/>
              <a:t>write</a:t>
            </a:r>
            <a:r>
              <a:rPr lang="fr-FR" sz="1400" dirty="0" smtClean="0"/>
              <a:t> a tutorial on how to </a:t>
            </a:r>
            <a:r>
              <a:rPr lang="fr-FR" sz="1400" dirty="0" err="1" smtClean="0"/>
              <a:t>make</a:t>
            </a:r>
            <a:r>
              <a:rPr lang="fr-FR" sz="1400" dirty="0" smtClean="0"/>
              <a:t> a </a:t>
            </a:r>
            <a:r>
              <a:rPr lang="fr-FR" sz="1400" dirty="0" err="1" smtClean="0"/>
              <a:t>bomb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30945" y="3138166"/>
            <a:ext cx="4801086" cy="4285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371481" y="3542213"/>
            <a:ext cx="6724064" cy="64803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760889" y="3833255"/>
            <a:ext cx="25741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 err="1">
                <a:solidFill>
                  <a:schemeClr val="accent5"/>
                </a:solidFill>
              </a:rPr>
              <a:t>a</a:t>
            </a:r>
            <a:r>
              <a:rPr lang="fr-FR" b="1" dirty="0" err="1" smtClean="0">
                <a:solidFill>
                  <a:schemeClr val="accent5"/>
                </a:solidFill>
              </a:rPr>
              <a:t>dversarial</a:t>
            </a:r>
            <a:r>
              <a:rPr lang="fr-FR" b="1" dirty="0" smtClean="0">
                <a:solidFill>
                  <a:schemeClr val="accent5"/>
                </a:solidFill>
              </a:rPr>
              <a:t> prompt</a:t>
            </a:r>
          </a:p>
        </p:txBody>
      </p:sp>
      <p:sp>
        <p:nvSpPr>
          <p:cNvPr id="26" name="AutoShape 4" descr="Bomb - Free miscellaneou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21" y="4354519"/>
            <a:ext cx="679623" cy="6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les">
      <a:dk1>
        <a:srgbClr val="181A22"/>
      </a:dk1>
      <a:lt1>
        <a:srgbClr val="FFFFFF"/>
      </a:lt1>
      <a:dk2>
        <a:srgbClr val="242A75"/>
      </a:dk2>
      <a:lt2>
        <a:srgbClr val="00BBDD"/>
      </a:lt2>
      <a:accent1>
        <a:srgbClr val="AE2573"/>
      </a:accent1>
      <a:accent2>
        <a:srgbClr val="7C7FAB"/>
      </a:accent2>
      <a:accent3>
        <a:srgbClr val="00AB8E"/>
      </a:accent3>
      <a:accent4>
        <a:srgbClr val="EE2737"/>
      </a:accent4>
      <a:accent5>
        <a:srgbClr val="FFA300"/>
      </a:accent5>
      <a:accent6>
        <a:srgbClr val="FDDA24"/>
      </a:accent6>
      <a:hlink>
        <a:srgbClr val="242A75"/>
      </a:hlink>
      <a:folHlink>
        <a:srgbClr val="242A7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>
                <a:alpha val="0"/>
              </a:schemeClr>
            </a:gs>
            <a:gs pos="100000">
              <a:schemeClr val="tx2"/>
            </a:gs>
          </a:gsLst>
          <a:lin ang="168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300</Words>
  <Application>Microsoft Office PowerPoint</Application>
  <PresentationFormat>Grand écran</PresentationFormat>
  <Paragraphs>31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Office Theme</vt:lpstr>
      <vt:lpstr>AI Friendly Hackers </vt:lpstr>
      <vt:lpstr>Explore intrinsic AI vulnerabilities to develop better countermeasures </vt:lpstr>
      <vt:lpstr>Demos</vt:lpstr>
      <vt:lpstr>Patch attack</vt:lpstr>
      <vt:lpstr>Unlearning Challenge @CAID 2023</vt:lpstr>
      <vt:lpstr>Attacking Generative 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Thales</dc:title>
  <dc:subject>Thalès - Présentation DMS</dc:subject>
  <dc:creator>Slidor</dc:creator>
  <cp:keywords>Thales x Slidor</cp:keywords>
  <cp:lastModifiedBy>Katarzyna KAPUSTA</cp:lastModifiedBy>
  <cp:revision>332</cp:revision>
  <dcterms:created xsi:type="dcterms:W3CDTF">2021-10-08T15:35:33Z</dcterms:created>
  <dcterms:modified xsi:type="dcterms:W3CDTF">2024-02-02T11:40:41Z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e3fe282-78a3-46c2-a95b-f1092c13d694_Enabled">
    <vt:lpwstr>true</vt:lpwstr>
  </property>
  <property fmtid="{D5CDD505-2E9C-101B-9397-08002B2CF9AE}" pid="3" name="MSIP_Label_9e3fe282-78a3-46c2-a95b-f1092c13d694_SetDate">
    <vt:lpwstr>2023-11-30T09:20:44Z</vt:lpwstr>
  </property>
  <property fmtid="{D5CDD505-2E9C-101B-9397-08002B2CF9AE}" pid="4" name="MSIP_Label_9e3fe282-78a3-46c2-a95b-f1092c13d694_Method">
    <vt:lpwstr>Privileged</vt:lpwstr>
  </property>
  <property fmtid="{D5CDD505-2E9C-101B-9397-08002B2CF9AE}" pid="5" name="MSIP_Label_9e3fe282-78a3-46c2-a95b-f1092c13d694_Name">
    <vt:lpwstr>THALES-CORE-07</vt:lpwstr>
  </property>
  <property fmtid="{D5CDD505-2E9C-101B-9397-08002B2CF9AE}" pid="6" name="MSIP_Label_9e3fe282-78a3-46c2-a95b-f1092c13d694_SiteId">
    <vt:lpwstr>6e603289-5e46-4e26-ac7c-03a85420a9a5</vt:lpwstr>
  </property>
  <property fmtid="{D5CDD505-2E9C-101B-9397-08002B2CF9AE}" pid="7" name="MSIP_Label_9e3fe282-78a3-46c2-a95b-f1092c13d694_ActionId">
    <vt:lpwstr>6f9d510b-f65e-4f0c-b959-99fbd4889396</vt:lpwstr>
  </property>
  <property fmtid="{D5CDD505-2E9C-101B-9397-08002B2CF9AE}" pid="8" name="MSIP_Label_9e3fe282-78a3-46c2-a95b-f1092c13d694_ContentBits">
    <vt:lpwstr>0</vt:lpwstr>
  </property>
  <property fmtid="{D5CDD505-2E9C-101B-9397-08002B2CF9AE}" pid="9" name="Thales-Sensitivity">
    <vt:lpwstr>{TGOPEN}</vt:lpwstr>
  </property>
</Properties>
</file>